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Lst>
  <p:sldSz cy="5143500" cx="9144000"/>
  <p:notesSz cx="6858000" cy="9144000"/>
  <p:embeddedFontLst>
    <p:embeddedFont>
      <p:font typeface="Raleway"/>
      <p:regular r:id="rId17"/>
      <p:bold r:id="rId18"/>
      <p:italic r:id="rId19"/>
      <p:boldItalic r:id="rId20"/>
    </p:embeddedFont>
    <p:embeddedFont>
      <p:font typeface="Nunito"/>
      <p:regular r:id="rId21"/>
      <p:bold r:id="rId22"/>
      <p:italic r:id="rId23"/>
      <p:boldItalic r:id="rId24"/>
    </p:embeddedFont>
    <p:embeddedFont>
      <p:font typeface="Lato"/>
      <p:regular r:id="rId25"/>
      <p:bold r:id="rId26"/>
      <p:italic r:id="rId27"/>
      <p:boldItalic r:id="rId2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aleway-boldItalic.fntdata"/><Relationship Id="rId22" Type="http://schemas.openxmlformats.org/officeDocument/2006/relationships/font" Target="fonts/Nunito-bold.fntdata"/><Relationship Id="rId21" Type="http://schemas.openxmlformats.org/officeDocument/2006/relationships/font" Target="fonts/Nunito-regular.fntdata"/><Relationship Id="rId24" Type="http://schemas.openxmlformats.org/officeDocument/2006/relationships/font" Target="fonts/Nunito-boldItalic.fntdata"/><Relationship Id="rId23" Type="http://schemas.openxmlformats.org/officeDocument/2006/relationships/font" Target="fonts/Nunito-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Lato-bold.fntdata"/><Relationship Id="rId25" Type="http://schemas.openxmlformats.org/officeDocument/2006/relationships/font" Target="fonts/Lato-regular.fntdata"/><Relationship Id="rId28" Type="http://schemas.openxmlformats.org/officeDocument/2006/relationships/font" Target="fonts/Lato-boldItalic.fntdata"/><Relationship Id="rId27" Type="http://schemas.openxmlformats.org/officeDocument/2006/relationships/font" Target="fonts/Lato-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font" Target="fonts/Raleway-regular.fntdata"/><Relationship Id="rId16" Type="http://schemas.openxmlformats.org/officeDocument/2006/relationships/slide" Target="slides/slide11.xml"/><Relationship Id="rId19" Type="http://schemas.openxmlformats.org/officeDocument/2006/relationships/font" Target="fonts/Raleway-italic.fntdata"/><Relationship Id="rId18" Type="http://schemas.openxmlformats.org/officeDocument/2006/relationships/font" Target="fonts/Raleway-bold.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25f6af9dd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25f6af9dd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2521b97941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2521b97941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1d9c67055b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1d9c67055b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2521b97941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2521b97941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10a577e9690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10a577e9690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251d9112ad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251d9112ad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1d9c67055b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1d9c67055b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10a577e9690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10a577e9690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246ee7dff8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246ee7dff8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10a577e9690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10a577e9690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25430e6bdd_5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25430e6bdd_5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txBox="1"/>
          <p:nvPr>
            <p:ph type="ctrTitle"/>
          </p:nvPr>
        </p:nvSpPr>
        <p:spPr>
          <a:xfrm>
            <a:off x="729450" y="1322450"/>
            <a:ext cx="3787800" cy="19881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4000"/>
              <a:buNone/>
              <a:defRPr sz="4000">
                <a:solidFill>
                  <a:schemeClr val="dk2"/>
                </a:solidFill>
              </a:defRPr>
            </a:lvl1pPr>
            <a:lvl2pPr lvl="1">
              <a:spcBef>
                <a:spcPts val="0"/>
              </a:spcBef>
              <a:spcAft>
                <a:spcPts val="0"/>
              </a:spcAft>
              <a:buClr>
                <a:schemeClr val="dk2"/>
              </a:buClr>
              <a:buSzPts val="4000"/>
              <a:buNone/>
              <a:defRPr sz="4000">
                <a:solidFill>
                  <a:schemeClr val="dk2"/>
                </a:solidFill>
              </a:defRPr>
            </a:lvl2pPr>
            <a:lvl3pPr lvl="2">
              <a:spcBef>
                <a:spcPts val="0"/>
              </a:spcBef>
              <a:spcAft>
                <a:spcPts val="0"/>
              </a:spcAft>
              <a:buClr>
                <a:schemeClr val="dk2"/>
              </a:buClr>
              <a:buSzPts val="4000"/>
              <a:buNone/>
              <a:defRPr sz="4000">
                <a:solidFill>
                  <a:schemeClr val="dk2"/>
                </a:solidFill>
              </a:defRPr>
            </a:lvl3pPr>
            <a:lvl4pPr lvl="3">
              <a:spcBef>
                <a:spcPts val="0"/>
              </a:spcBef>
              <a:spcAft>
                <a:spcPts val="0"/>
              </a:spcAft>
              <a:buClr>
                <a:schemeClr val="dk2"/>
              </a:buClr>
              <a:buSzPts val="4000"/>
              <a:buNone/>
              <a:defRPr sz="4000">
                <a:solidFill>
                  <a:schemeClr val="dk2"/>
                </a:solidFill>
              </a:defRPr>
            </a:lvl4pPr>
            <a:lvl5pPr lvl="4">
              <a:spcBef>
                <a:spcPts val="0"/>
              </a:spcBef>
              <a:spcAft>
                <a:spcPts val="0"/>
              </a:spcAft>
              <a:buClr>
                <a:schemeClr val="dk2"/>
              </a:buClr>
              <a:buSzPts val="4000"/>
              <a:buNone/>
              <a:defRPr sz="4000">
                <a:solidFill>
                  <a:schemeClr val="dk2"/>
                </a:solidFill>
              </a:defRPr>
            </a:lvl5pPr>
            <a:lvl6pPr lvl="5">
              <a:spcBef>
                <a:spcPts val="0"/>
              </a:spcBef>
              <a:spcAft>
                <a:spcPts val="0"/>
              </a:spcAft>
              <a:buClr>
                <a:schemeClr val="dk2"/>
              </a:buClr>
              <a:buSzPts val="4000"/>
              <a:buNone/>
              <a:defRPr sz="4000">
                <a:solidFill>
                  <a:schemeClr val="dk2"/>
                </a:solidFill>
              </a:defRPr>
            </a:lvl6pPr>
            <a:lvl7pPr lvl="6">
              <a:spcBef>
                <a:spcPts val="0"/>
              </a:spcBef>
              <a:spcAft>
                <a:spcPts val="0"/>
              </a:spcAft>
              <a:buClr>
                <a:schemeClr val="dk2"/>
              </a:buClr>
              <a:buSzPts val="4000"/>
              <a:buNone/>
              <a:defRPr sz="4000">
                <a:solidFill>
                  <a:schemeClr val="dk2"/>
                </a:solidFill>
              </a:defRPr>
            </a:lvl7pPr>
            <a:lvl8pPr lvl="7">
              <a:spcBef>
                <a:spcPts val="0"/>
              </a:spcBef>
              <a:spcAft>
                <a:spcPts val="0"/>
              </a:spcAft>
              <a:buClr>
                <a:schemeClr val="dk2"/>
              </a:buClr>
              <a:buSzPts val="4000"/>
              <a:buNone/>
              <a:defRPr sz="4000">
                <a:solidFill>
                  <a:schemeClr val="dk2"/>
                </a:solidFill>
              </a:defRPr>
            </a:lvl8pPr>
            <a:lvl9pPr lvl="8">
              <a:spcBef>
                <a:spcPts val="0"/>
              </a:spcBef>
              <a:spcAft>
                <a:spcPts val="0"/>
              </a:spcAft>
              <a:buClr>
                <a:schemeClr val="dk2"/>
              </a:buClr>
              <a:buSzPts val="4000"/>
              <a:buNone/>
              <a:defRPr sz="4000">
                <a:solidFill>
                  <a:schemeClr val="dk2"/>
                </a:solidFill>
              </a:defRPr>
            </a:lvl9pPr>
          </a:lstStyle>
          <a:p/>
        </p:txBody>
      </p:sp>
      <p:sp>
        <p:nvSpPr>
          <p:cNvPr id="11" name="Google Shape;11;p2"/>
          <p:cNvSpPr txBox="1"/>
          <p:nvPr>
            <p:ph idx="1" type="subTitle"/>
          </p:nvPr>
        </p:nvSpPr>
        <p:spPr>
          <a:xfrm>
            <a:off x="729595" y="3401500"/>
            <a:ext cx="3787800" cy="54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2" name="Google Shape;12;p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grpSp>
        <p:nvGrpSpPr>
          <p:cNvPr id="13" name="Google Shape;13;p2"/>
          <p:cNvGrpSpPr/>
          <p:nvPr/>
        </p:nvGrpSpPr>
        <p:grpSpPr>
          <a:xfrm>
            <a:off x="830392" y="1191256"/>
            <a:ext cx="745763" cy="45826"/>
            <a:chOff x="4580561" y="2589004"/>
            <a:chExt cx="1064464" cy="25200"/>
          </a:xfrm>
        </p:grpSpPr>
        <p:sp>
          <p:nvSpPr>
            <p:cNvPr id="14" name="Google Shape;14;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0" name="Shape 90"/>
        <p:cNvGrpSpPr/>
        <p:nvPr/>
      </p:nvGrpSpPr>
      <p:grpSpPr>
        <a:xfrm>
          <a:off x="0" y="0"/>
          <a:ext cx="0" cy="0"/>
          <a:chOff x="0" y="0"/>
          <a:chExt cx="0" cy="0"/>
        </a:xfrm>
      </p:grpSpPr>
      <p:sp>
        <p:nvSpPr>
          <p:cNvPr id="91" name="Google Shape;91;p11"/>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2" name="Google Shape;92;p11"/>
          <p:cNvGrpSpPr/>
          <p:nvPr/>
        </p:nvGrpSpPr>
        <p:grpSpPr>
          <a:xfrm>
            <a:off x="830392" y="1191256"/>
            <a:ext cx="745763" cy="45826"/>
            <a:chOff x="4580561" y="2589004"/>
            <a:chExt cx="1064464" cy="25200"/>
          </a:xfrm>
        </p:grpSpPr>
        <p:sp>
          <p:nvSpPr>
            <p:cNvPr id="93" name="Google Shape;93;p11"/>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1"/>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11"/>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p:txBody>
      </p:sp>
      <p:sp>
        <p:nvSpPr>
          <p:cNvPr id="96" name="Google Shape;96;p11"/>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97" name="Google Shape;97;p11"/>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8" name="Google Shape;98;p1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1">
  <p:cSld name="SECTION_TITLE_AND_DESCRIPTION_1">
    <p:spTree>
      <p:nvGrpSpPr>
        <p:cNvPr id="99" name="Shape 99"/>
        <p:cNvGrpSpPr/>
        <p:nvPr/>
      </p:nvGrpSpPr>
      <p:grpSpPr>
        <a:xfrm>
          <a:off x="0" y="0"/>
          <a:ext cx="0" cy="0"/>
          <a:chOff x="0" y="0"/>
          <a:chExt cx="0" cy="0"/>
        </a:xfrm>
      </p:grpSpPr>
      <p:pic>
        <p:nvPicPr>
          <p:cNvPr descr="Side view of hands writing in a notebook at a cafe" id="100" name="Google Shape;100;p12"/>
          <p:cNvPicPr preferRelativeResize="0"/>
          <p:nvPr/>
        </p:nvPicPr>
        <p:blipFill rotWithShape="1">
          <a:blip r:embed="rId2">
            <a:alphaModFix/>
          </a:blip>
          <a:srcRect b="26446" l="9050" r="54351" t="12064"/>
          <a:stretch/>
        </p:blipFill>
        <p:spPr>
          <a:xfrm>
            <a:off x="1" y="-50"/>
            <a:ext cx="4572000" cy="5143501"/>
          </a:xfrm>
          <a:prstGeom prst="rect">
            <a:avLst/>
          </a:prstGeom>
          <a:noFill/>
          <a:ln>
            <a:noFill/>
          </a:ln>
        </p:spPr>
      </p:pic>
      <p:sp>
        <p:nvSpPr>
          <p:cNvPr id="101" name="Google Shape;101;p12"/>
          <p:cNvSpPr/>
          <p:nvPr/>
        </p:nvSpPr>
        <p:spPr>
          <a:xfrm>
            <a:off x="1650" y="0"/>
            <a:ext cx="4568700" cy="5143500"/>
          </a:xfrm>
          <a:prstGeom prst="rect">
            <a:avLst/>
          </a:prstGeom>
          <a:solidFill>
            <a:srgbClr val="178D7D">
              <a:alpha val="68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2" name="Google Shape;102;p12"/>
          <p:cNvGrpSpPr/>
          <p:nvPr/>
        </p:nvGrpSpPr>
        <p:grpSpPr>
          <a:xfrm>
            <a:off x="830392" y="1191256"/>
            <a:ext cx="745763" cy="45826"/>
            <a:chOff x="4580561" y="2589004"/>
            <a:chExt cx="1064464" cy="25200"/>
          </a:xfrm>
        </p:grpSpPr>
        <p:sp>
          <p:nvSpPr>
            <p:cNvPr id="103" name="Google Shape;103;p12"/>
            <p:cNvSpPr/>
            <p:nvPr/>
          </p:nvSpPr>
          <p:spPr>
            <a:xfrm rot="-5400000">
              <a:off x="5366325" y="2335504"/>
              <a:ext cx="25200" cy="532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2"/>
            <p:cNvSpPr/>
            <p:nvPr/>
          </p:nvSpPr>
          <p:spPr>
            <a:xfrm rot="-5400000">
              <a:off x="4836311" y="2333254"/>
              <a:ext cx="25200" cy="536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5" name="Google Shape;105;p12"/>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3000"/>
              <a:buNone/>
              <a:defRPr sz="3000">
                <a:solidFill>
                  <a:srgbClr val="FFFFFF"/>
                </a:solidFill>
              </a:defRPr>
            </a:lvl1pPr>
            <a:lvl2pPr lvl="1" rtl="0">
              <a:spcBef>
                <a:spcPts val="0"/>
              </a:spcBef>
              <a:spcAft>
                <a:spcPts val="0"/>
              </a:spcAft>
              <a:buClr>
                <a:srgbClr val="FFFFFF"/>
              </a:buClr>
              <a:buSzPts val="3000"/>
              <a:buNone/>
              <a:defRPr sz="3000">
                <a:solidFill>
                  <a:srgbClr val="FFFFFF"/>
                </a:solidFill>
              </a:defRPr>
            </a:lvl2pPr>
            <a:lvl3pPr lvl="2" rtl="0">
              <a:spcBef>
                <a:spcPts val="0"/>
              </a:spcBef>
              <a:spcAft>
                <a:spcPts val="0"/>
              </a:spcAft>
              <a:buClr>
                <a:srgbClr val="FFFFFF"/>
              </a:buClr>
              <a:buSzPts val="3000"/>
              <a:buNone/>
              <a:defRPr sz="3000">
                <a:solidFill>
                  <a:srgbClr val="FFFFFF"/>
                </a:solidFill>
              </a:defRPr>
            </a:lvl3pPr>
            <a:lvl4pPr lvl="3" rtl="0">
              <a:spcBef>
                <a:spcPts val="0"/>
              </a:spcBef>
              <a:spcAft>
                <a:spcPts val="0"/>
              </a:spcAft>
              <a:buClr>
                <a:srgbClr val="FFFFFF"/>
              </a:buClr>
              <a:buSzPts val="3000"/>
              <a:buNone/>
              <a:defRPr sz="3000">
                <a:solidFill>
                  <a:srgbClr val="FFFFFF"/>
                </a:solidFill>
              </a:defRPr>
            </a:lvl4pPr>
            <a:lvl5pPr lvl="4" rtl="0">
              <a:spcBef>
                <a:spcPts val="0"/>
              </a:spcBef>
              <a:spcAft>
                <a:spcPts val="0"/>
              </a:spcAft>
              <a:buClr>
                <a:srgbClr val="FFFFFF"/>
              </a:buClr>
              <a:buSzPts val="3000"/>
              <a:buNone/>
              <a:defRPr sz="3000">
                <a:solidFill>
                  <a:srgbClr val="FFFFFF"/>
                </a:solidFill>
              </a:defRPr>
            </a:lvl5pPr>
            <a:lvl6pPr lvl="5" rtl="0">
              <a:spcBef>
                <a:spcPts val="0"/>
              </a:spcBef>
              <a:spcAft>
                <a:spcPts val="0"/>
              </a:spcAft>
              <a:buClr>
                <a:srgbClr val="FFFFFF"/>
              </a:buClr>
              <a:buSzPts val="3000"/>
              <a:buNone/>
              <a:defRPr sz="3000">
                <a:solidFill>
                  <a:srgbClr val="FFFFFF"/>
                </a:solidFill>
              </a:defRPr>
            </a:lvl6pPr>
            <a:lvl7pPr lvl="6" rtl="0">
              <a:spcBef>
                <a:spcPts val="0"/>
              </a:spcBef>
              <a:spcAft>
                <a:spcPts val="0"/>
              </a:spcAft>
              <a:buClr>
                <a:srgbClr val="FFFFFF"/>
              </a:buClr>
              <a:buSzPts val="3000"/>
              <a:buNone/>
              <a:defRPr sz="3000">
                <a:solidFill>
                  <a:srgbClr val="FFFFFF"/>
                </a:solidFill>
              </a:defRPr>
            </a:lvl7pPr>
            <a:lvl8pPr lvl="7" rtl="0">
              <a:spcBef>
                <a:spcPts val="0"/>
              </a:spcBef>
              <a:spcAft>
                <a:spcPts val="0"/>
              </a:spcAft>
              <a:buClr>
                <a:srgbClr val="FFFFFF"/>
              </a:buClr>
              <a:buSzPts val="3000"/>
              <a:buNone/>
              <a:defRPr sz="3000">
                <a:solidFill>
                  <a:srgbClr val="FFFFFF"/>
                </a:solidFill>
              </a:defRPr>
            </a:lvl8pPr>
            <a:lvl9pPr lvl="8" rtl="0">
              <a:spcBef>
                <a:spcPts val="0"/>
              </a:spcBef>
              <a:spcAft>
                <a:spcPts val="0"/>
              </a:spcAft>
              <a:buClr>
                <a:srgbClr val="FFFFFF"/>
              </a:buClr>
              <a:buSzPts val="3000"/>
              <a:buNone/>
              <a:defRPr sz="3000">
                <a:solidFill>
                  <a:srgbClr val="FFFFFF"/>
                </a:solidFill>
              </a:defRPr>
            </a:lvl9pPr>
          </a:lstStyle>
          <a:p/>
        </p:txBody>
      </p:sp>
      <p:sp>
        <p:nvSpPr>
          <p:cNvPr id="106" name="Google Shape;106;p12"/>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FFFFF"/>
              </a:buClr>
              <a:buSzPts val="1600"/>
              <a:buNone/>
              <a:defRPr sz="1600">
                <a:solidFill>
                  <a:srgbClr val="FFFFFF"/>
                </a:solidFill>
              </a:defRPr>
            </a:lvl1pPr>
            <a:lvl2pPr lvl="1" rtl="0">
              <a:lnSpc>
                <a:spcPct val="100000"/>
              </a:lnSpc>
              <a:spcBef>
                <a:spcPts val="0"/>
              </a:spcBef>
              <a:spcAft>
                <a:spcPts val="0"/>
              </a:spcAft>
              <a:buClr>
                <a:srgbClr val="FFFFFF"/>
              </a:buClr>
              <a:buSzPts val="1600"/>
              <a:buNone/>
              <a:defRPr sz="1600">
                <a:solidFill>
                  <a:srgbClr val="FFFFFF"/>
                </a:solidFill>
              </a:defRPr>
            </a:lvl2pPr>
            <a:lvl3pPr lvl="2" rtl="0">
              <a:lnSpc>
                <a:spcPct val="100000"/>
              </a:lnSpc>
              <a:spcBef>
                <a:spcPts val="0"/>
              </a:spcBef>
              <a:spcAft>
                <a:spcPts val="0"/>
              </a:spcAft>
              <a:buClr>
                <a:srgbClr val="FFFFFF"/>
              </a:buClr>
              <a:buSzPts val="1600"/>
              <a:buNone/>
              <a:defRPr sz="1600">
                <a:solidFill>
                  <a:srgbClr val="FFFFFF"/>
                </a:solidFill>
              </a:defRPr>
            </a:lvl3pPr>
            <a:lvl4pPr lvl="3" rtl="0">
              <a:lnSpc>
                <a:spcPct val="100000"/>
              </a:lnSpc>
              <a:spcBef>
                <a:spcPts val="0"/>
              </a:spcBef>
              <a:spcAft>
                <a:spcPts val="0"/>
              </a:spcAft>
              <a:buClr>
                <a:srgbClr val="FFFFFF"/>
              </a:buClr>
              <a:buSzPts val="1600"/>
              <a:buNone/>
              <a:defRPr sz="1600">
                <a:solidFill>
                  <a:srgbClr val="FFFFFF"/>
                </a:solidFill>
              </a:defRPr>
            </a:lvl4pPr>
            <a:lvl5pPr lvl="4" rtl="0">
              <a:lnSpc>
                <a:spcPct val="100000"/>
              </a:lnSpc>
              <a:spcBef>
                <a:spcPts val="0"/>
              </a:spcBef>
              <a:spcAft>
                <a:spcPts val="0"/>
              </a:spcAft>
              <a:buClr>
                <a:srgbClr val="FFFFFF"/>
              </a:buClr>
              <a:buSzPts val="1600"/>
              <a:buNone/>
              <a:defRPr sz="1600">
                <a:solidFill>
                  <a:srgbClr val="FFFFFF"/>
                </a:solidFill>
              </a:defRPr>
            </a:lvl5pPr>
            <a:lvl6pPr lvl="5" rtl="0">
              <a:lnSpc>
                <a:spcPct val="100000"/>
              </a:lnSpc>
              <a:spcBef>
                <a:spcPts val="0"/>
              </a:spcBef>
              <a:spcAft>
                <a:spcPts val="0"/>
              </a:spcAft>
              <a:buClr>
                <a:srgbClr val="FFFFFF"/>
              </a:buClr>
              <a:buSzPts val="1600"/>
              <a:buNone/>
              <a:defRPr sz="1600">
                <a:solidFill>
                  <a:srgbClr val="FFFFFF"/>
                </a:solidFill>
              </a:defRPr>
            </a:lvl6pPr>
            <a:lvl7pPr lvl="6" rtl="0">
              <a:lnSpc>
                <a:spcPct val="100000"/>
              </a:lnSpc>
              <a:spcBef>
                <a:spcPts val="0"/>
              </a:spcBef>
              <a:spcAft>
                <a:spcPts val="0"/>
              </a:spcAft>
              <a:buClr>
                <a:srgbClr val="FFFFFF"/>
              </a:buClr>
              <a:buSzPts val="1600"/>
              <a:buNone/>
              <a:defRPr sz="1600">
                <a:solidFill>
                  <a:srgbClr val="FFFFFF"/>
                </a:solidFill>
              </a:defRPr>
            </a:lvl7pPr>
            <a:lvl8pPr lvl="7" rtl="0">
              <a:lnSpc>
                <a:spcPct val="100000"/>
              </a:lnSpc>
              <a:spcBef>
                <a:spcPts val="0"/>
              </a:spcBef>
              <a:spcAft>
                <a:spcPts val="0"/>
              </a:spcAft>
              <a:buClr>
                <a:srgbClr val="FFFFFF"/>
              </a:buClr>
              <a:buSzPts val="1600"/>
              <a:buNone/>
              <a:defRPr sz="1600">
                <a:solidFill>
                  <a:srgbClr val="FFFFFF"/>
                </a:solidFill>
              </a:defRPr>
            </a:lvl8pPr>
            <a:lvl9pPr lvl="8" rtl="0">
              <a:lnSpc>
                <a:spcPct val="100000"/>
              </a:lnSpc>
              <a:spcBef>
                <a:spcPts val="0"/>
              </a:spcBef>
              <a:spcAft>
                <a:spcPts val="0"/>
              </a:spcAft>
              <a:buClr>
                <a:srgbClr val="FFFFFF"/>
              </a:buClr>
              <a:buSzPts val="1600"/>
              <a:buNone/>
              <a:defRPr sz="1600">
                <a:solidFill>
                  <a:srgbClr val="FFFFFF"/>
                </a:solidFill>
              </a:defRPr>
            </a:lvl9pPr>
          </a:lstStyle>
          <a:p/>
        </p:txBody>
      </p:sp>
      <p:sp>
        <p:nvSpPr>
          <p:cNvPr id="107" name="Google Shape;107;p12"/>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08" name="Google Shape;108;p12"/>
          <p:cNvSpPr txBox="1"/>
          <p:nvPr>
            <p:ph idx="12" type="sldNum"/>
          </p:nvPr>
        </p:nvSpPr>
        <p:spPr>
          <a:xfrm>
            <a:off x="8536300" y="4749850"/>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1 2">
  <p:cSld name="SECTION_TITLE_AND_DESCRIPTION_1_2">
    <p:spTree>
      <p:nvGrpSpPr>
        <p:cNvPr id="109" name="Shape 109"/>
        <p:cNvGrpSpPr/>
        <p:nvPr/>
      </p:nvGrpSpPr>
      <p:grpSpPr>
        <a:xfrm>
          <a:off x="0" y="0"/>
          <a:ext cx="0" cy="0"/>
          <a:chOff x="0" y="0"/>
          <a:chExt cx="0" cy="0"/>
        </a:xfrm>
      </p:grpSpPr>
      <p:pic>
        <p:nvPicPr>
          <p:cNvPr id="110" name="Google Shape;110;p13"/>
          <p:cNvPicPr preferRelativeResize="0"/>
          <p:nvPr/>
        </p:nvPicPr>
        <p:blipFill rotWithShape="1">
          <a:blip r:embed="rId2">
            <a:alphaModFix/>
          </a:blip>
          <a:srcRect b="0" l="31883" r="25713" t="8096"/>
          <a:stretch/>
        </p:blipFill>
        <p:spPr>
          <a:xfrm>
            <a:off x="0" y="0"/>
            <a:ext cx="4575250" cy="5143500"/>
          </a:xfrm>
          <a:prstGeom prst="rect">
            <a:avLst/>
          </a:prstGeom>
          <a:noFill/>
          <a:ln>
            <a:noFill/>
          </a:ln>
        </p:spPr>
      </p:pic>
      <p:sp>
        <p:nvSpPr>
          <p:cNvPr id="111" name="Google Shape;111;p13"/>
          <p:cNvSpPr/>
          <p:nvPr/>
        </p:nvSpPr>
        <p:spPr>
          <a:xfrm>
            <a:off x="-75" y="0"/>
            <a:ext cx="4572000" cy="5143500"/>
          </a:xfrm>
          <a:prstGeom prst="rect">
            <a:avLst/>
          </a:prstGeom>
          <a:solidFill>
            <a:srgbClr val="178D7D">
              <a:alpha val="68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2" name="Google Shape;112;p13"/>
          <p:cNvGrpSpPr/>
          <p:nvPr/>
        </p:nvGrpSpPr>
        <p:grpSpPr>
          <a:xfrm>
            <a:off x="830392" y="1191256"/>
            <a:ext cx="745763" cy="45826"/>
            <a:chOff x="4580561" y="2589004"/>
            <a:chExt cx="1064464" cy="25200"/>
          </a:xfrm>
        </p:grpSpPr>
        <p:sp>
          <p:nvSpPr>
            <p:cNvPr id="113" name="Google Shape;113;p13"/>
            <p:cNvSpPr/>
            <p:nvPr/>
          </p:nvSpPr>
          <p:spPr>
            <a:xfrm rot="-5400000">
              <a:off x="5366325" y="2335504"/>
              <a:ext cx="25200" cy="532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3"/>
            <p:cNvSpPr/>
            <p:nvPr/>
          </p:nvSpPr>
          <p:spPr>
            <a:xfrm rot="-5400000">
              <a:off x="4836311" y="2333254"/>
              <a:ext cx="25200" cy="536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5" name="Google Shape;115;p13"/>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3000"/>
              <a:buNone/>
              <a:defRPr sz="3000">
                <a:solidFill>
                  <a:srgbClr val="FFFFFF"/>
                </a:solidFill>
              </a:defRPr>
            </a:lvl1pPr>
            <a:lvl2pPr lvl="1" rtl="0">
              <a:spcBef>
                <a:spcPts val="0"/>
              </a:spcBef>
              <a:spcAft>
                <a:spcPts val="0"/>
              </a:spcAft>
              <a:buClr>
                <a:srgbClr val="FFFFFF"/>
              </a:buClr>
              <a:buSzPts val="3000"/>
              <a:buNone/>
              <a:defRPr sz="3000">
                <a:solidFill>
                  <a:srgbClr val="FFFFFF"/>
                </a:solidFill>
              </a:defRPr>
            </a:lvl2pPr>
            <a:lvl3pPr lvl="2" rtl="0">
              <a:spcBef>
                <a:spcPts val="0"/>
              </a:spcBef>
              <a:spcAft>
                <a:spcPts val="0"/>
              </a:spcAft>
              <a:buClr>
                <a:srgbClr val="FFFFFF"/>
              </a:buClr>
              <a:buSzPts val="3000"/>
              <a:buNone/>
              <a:defRPr sz="3000">
                <a:solidFill>
                  <a:srgbClr val="FFFFFF"/>
                </a:solidFill>
              </a:defRPr>
            </a:lvl3pPr>
            <a:lvl4pPr lvl="3" rtl="0">
              <a:spcBef>
                <a:spcPts val="0"/>
              </a:spcBef>
              <a:spcAft>
                <a:spcPts val="0"/>
              </a:spcAft>
              <a:buClr>
                <a:srgbClr val="FFFFFF"/>
              </a:buClr>
              <a:buSzPts val="3000"/>
              <a:buNone/>
              <a:defRPr sz="3000">
                <a:solidFill>
                  <a:srgbClr val="FFFFFF"/>
                </a:solidFill>
              </a:defRPr>
            </a:lvl4pPr>
            <a:lvl5pPr lvl="4" rtl="0">
              <a:spcBef>
                <a:spcPts val="0"/>
              </a:spcBef>
              <a:spcAft>
                <a:spcPts val="0"/>
              </a:spcAft>
              <a:buClr>
                <a:srgbClr val="FFFFFF"/>
              </a:buClr>
              <a:buSzPts val="3000"/>
              <a:buNone/>
              <a:defRPr sz="3000">
                <a:solidFill>
                  <a:srgbClr val="FFFFFF"/>
                </a:solidFill>
              </a:defRPr>
            </a:lvl5pPr>
            <a:lvl6pPr lvl="5" rtl="0">
              <a:spcBef>
                <a:spcPts val="0"/>
              </a:spcBef>
              <a:spcAft>
                <a:spcPts val="0"/>
              </a:spcAft>
              <a:buClr>
                <a:srgbClr val="FFFFFF"/>
              </a:buClr>
              <a:buSzPts val="3000"/>
              <a:buNone/>
              <a:defRPr sz="3000">
                <a:solidFill>
                  <a:srgbClr val="FFFFFF"/>
                </a:solidFill>
              </a:defRPr>
            </a:lvl6pPr>
            <a:lvl7pPr lvl="6" rtl="0">
              <a:spcBef>
                <a:spcPts val="0"/>
              </a:spcBef>
              <a:spcAft>
                <a:spcPts val="0"/>
              </a:spcAft>
              <a:buClr>
                <a:srgbClr val="FFFFFF"/>
              </a:buClr>
              <a:buSzPts val="3000"/>
              <a:buNone/>
              <a:defRPr sz="3000">
                <a:solidFill>
                  <a:srgbClr val="FFFFFF"/>
                </a:solidFill>
              </a:defRPr>
            </a:lvl7pPr>
            <a:lvl8pPr lvl="7" rtl="0">
              <a:spcBef>
                <a:spcPts val="0"/>
              </a:spcBef>
              <a:spcAft>
                <a:spcPts val="0"/>
              </a:spcAft>
              <a:buClr>
                <a:srgbClr val="FFFFFF"/>
              </a:buClr>
              <a:buSzPts val="3000"/>
              <a:buNone/>
              <a:defRPr sz="3000">
                <a:solidFill>
                  <a:srgbClr val="FFFFFF"/>
                </a:solidFill>
              </a:defRPr>
            </a:lvl8pPr>
            <a:lvl9pPr lvl="8" rtl="0">
              <a:spcBef>
                <a:spcPts val="0"/>
              </a:spcBef>
              <a:spcAft>
                <a:spcPts val="0"/>
              </a:spcAft>
              <a:buClr>
                <a:srgbClr val="FFFFFF"/>
              </a:buClr>
              <a:buSzPts val="3000"/>
              <a:buNone/>
              <a:defRPr sz="3000">
                <a:solidFill>
                  <a:srgbClr val="FFFFFF"/>
                </a:solidFill>
              </a:defRPr>
            </a:lvl9pPr>
          </a:lstStyle>
          <a:p/>
        </p:txBody>
      </p:sp>
      <p:sp>
        <p:nvSpPr>
          <p:cNvPr id="116" name="Google Shape;116;p13"/>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FFFFF"/>
              </a:buClr>
              <a:buSzPts val="1600"/>
              <a:buNone/>
              <a:defRPr sz="1600">
                <a:solidFill>
                  <a:srgbClr val="FFFFFF"/>
                </a:solidFill>
              </a:defRPr>
            </a:lvl1pPr>
            <a:lvl2pPr lvl="1" rtl="0">
              <a:lnSpc>
                <a:spcPct val="100000"/>
              </a:lnSpc>
              <a:spcBef>
                <a:spcPts val="0"/>
              </a:spcBef>
              <a:spcAft>
                <a:spcPts val="0"/>
              </a:spcAft>
              <a:buClr>
                <a:srgbClr val="FFFFFF"/>
              </a:buClr>
              <a:buSzPts val="1600"/>
              <a:buNone/>
              <a:defRPr sz="1600">
                <a:solidFill>
                  <a:srgbClr val="FFFFFF"/>
                </a:solidFill>
              </a:defRPr>
            </a:lvl2pPr>
            <a:lvl3pPr lvl="2" rtl="0">
              <a:lnSpc>
                <a:spcPct val="100000"/>
              </a:lnSpc>
              <a:spcBef>
                <a:spcPts val="0"/>
              </a:spcBef>
              <a:spcAft>
                <a:spcPts val="0"/>
              </a:spcAft>
              <a:buClr>
                <a:srgbClr val="FFFFFF"/>
              </a:buClr>
              <a:buSzPts val="1600"/>
              <a:buNone/>
              <a:defRPr sz="1600">
                <a:solidFill>
                  <a:srgbClr val="FFFFFF"/>
                </a:solidFill>
              </a:defRPr>
            </a:lvl3pPr>
            <a:lvl4pPr lvl="3" rtl="0">
              <a:lnSpc>
                <a:spcPct val="100000"/>
              </a:lnSpc>
              <a:spcBef>
                <a:spcPts val="0"/>
              </a:spcBef>
              <a:spcAft>
                <a:spcPts val="0"/>
              </a:spcAft>
              <a:buClr>
                <a:srgbClr val="FFFFFF"/>
              </a:buClr>
              <a:buSzPts val="1600"/>
              <a:buNone/>
              <a:defRPr sz="1600">
                <a:solidFill>
                  <a:srgbClr val="FFFFFF"/>
                </a:solidFill>
              </a:defRPr>
            </a:lvl4pPr>
            <a:lvl5pPr lvl="4" rtl="0">
              <a:lnSpc>
                <a:spcPct val="100000"/>
              </a:lnSpc>
              <a:spcBef>
                <a:spcPts val="0"/>
              </a:spcBef>
              <a:spcAft>
                <a:spcPts val="0"/>
              </a:spcAft>
              <a:buClr>
                <a:srgbClr val="FFFFFF"/>
              </a:buClr>
              <a:buSzPts val="1600"/>
              <a:buNone/>
              <a:defRPr sz="1600">
                <a:solidFill>
                  <a:srgbClr val="FFFFFF"/>
                </a:solidFill>
              </a:defRPr>
            </a:lvl5pPr>
            <a:lvl6pPr lvl="5" rtl="0">
              <a:lnSpc>
                <a:spcPct val="100000"/>
              </a:lnSpc>
              <a:spcBef>
                <a:spcPts val="0"/>
              </a:spcBef>
              <a:spcAft>
                <a:spcPts val="0"/>
              </a:spcAft>
              <a:buClr>
                <a:srgbClr val="FFFFFF"/>
              </a:buClr>
              <a:buSzPts val="1600"/>
              <a:buNone/>
              <a:defRPr sz="1600">
                <a:solidFill>
                  <a:srgbClr val="FFFFFF"/>
                </a:solidFill>
              </a:defRPr>
            </a:lvl6pPr>
            <a:lvl7pPr lvl="6" rtl="0">
              <a:lnSpc>
                <a:spcPct val="100000"/>
              </a:lnSpc>
              <a:spcBef>
                <a:spcPts val="0"/>
              </a:spcBef>
              <a:spcAft>
                <a:spcPts val="0"/>
              </a:spcAft>
              <a:buClr>
                <a:srgbClr val="FFFFFF"/>
              </a:buClr>
              <a:buSzPts val="1600"/>
              <a:buNone/>
              <a:defRPr sz="1600">
                <a:solidFill>
                  <a:srgbClr val="FFFFFF"/>
                </a:solidFill>
              </a:defRPr>
            </a:lvl7pPr>
            <a:lvl8pPr lvl="7" rtl="0">
              <a:lnSpc>
                <a:spcPct val="100000"/>
              </a:lnSpc>
              <a:spcBef>
                <a:spcPts val="0"/>
              </a:spcBef>
              <a:spcAft>
                <a:spcPts val="0"/>
              </a:spcAft>
              <a:buClr>
                <a:srgbClr val="FFFFFF"/>
              </a:buClr>
              <a:buSzPts val="1600"/>
              <a:buNone/>
              <a:defRPr sz="1600">
                <a:solidFill>
                  <a:srgbClr val="FFFFFF"/>
                </a:solidFill>
              </a:defRPr>
            </a:lvl8pPr>
            <a:lvl9pPr lvl="8" rtl="0">
              <a:lnSpc>
                <a:spcPct val="100000"/>
              </a:lnSpc>
              <a:spcBef>
                <a:spcPts val="0"/>
              </a:spcBef>
              <a:spcAft>
                <a:spcPts val="0"/>
              </a:spcAft>
              <a:buClr>
                <a:srgbClr val="FFFFFF"/>
              </a:buClr>
              <a:buSzPts val="1600"/>
              <a:buNone/>
              <a:defRPr sz="1600">
                <a:solidFill>
                  <a:srgbClr val="FFFFFF"/>
                </a:solidFill>
              </a:defRPr>
            </a:lvl9pPr>
          </a:lstStyle>
          <a:p/>
        </p:txBody>
      </p:sp>
      <p:sp>
        <p:nvSpPr>
          <p:cNvPr id="117" name="Google Shape;117;p13"/>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18" name="Google Shape;118;p1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19" name="Shape 119"/>
        <p:cNvGrpSpPr/>
        <p:nvPr/>
      </p:nvGrpSpPr>
      <p:grpSpPr>
        <a:xfrm>
          <a:off x="0" y="0"/>
          <a:ext cx="0" cy="0"/>
          <a:chOff x="0" y="0"/>
          <a:chExt cx="0" cy="0"/>
        </a:xfrm>
      </p:grpSpPr>
      <p:sp>
        <p:nvSpPr>
          <p:cNvPr id="120" name="Google Shape;120;p14"/>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21" name="Google Shape;121;p1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122" name="Shape 122"/>
        <p:cNvGrpSpPr/>
        <p:nvPr/>
      </p:nvGrpSpPr>
      <p:grpSpPr>
        <a:xfrm>
          <a:off x="0" y="0"/>
          <a:ext cx="0" cy="0"/>
          <a:chOff x="0" y="0"/>
          <a:chExt cx="0" cy="0"/>
        </a:xfrm>
      </p:grpSpPr>
      <p:grpSp>
        <p:nvGrpSpPr>
          <p:cNvPr id="123" name="Google Shape;123;p15"/>
          <p:cNvGrpSpPr/>
          <p:nvPr/>
        </p:nvGrpSpPr>
        <p:grpSpPr>
          <a:xfrm>
            <a:off x="830392" y="4169130"/>
            <a:ext cx="745763" cy="45826"/>
            <a:chOff x="4580561" y="2589004"/>
            <a:chExt cx="1064464" cy="25200"/>
          </a:xfrm>
        </p:grpSpPr>
        <p:sp>
          <p:nvSpPr>
            <p:cNvPr id="124" name="Google Shape;124;p15"/>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5"/>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6" name="Google Shape;126;p15"/>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127" name="Google Shape;127;p15"/>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1600"/>
              </a:spcBef>
              <a:spcAft>
                <a:spcPts val="0"/>
              </a:spcAft>
              <a:buClr>
                <a:schemeClr val="lt1"/>
              </a:buClr>
              <a:buSzPts val="1100"/>
              <a:buChar char="○"/>
              <a:defRPr>
                <a:solidFill>
                  <a:schemeClr val="lt1"/>
                </a:solidFill>
              </a:defRPr>
            </a:lvl2pPr>
            <a:lvl3pPr indent="-298450" lvl="2" marL="1371600">
              <a:spcBef>
                <a:spcPts val="1600"/>
              </a:spcBef>
              <a:spcAft>
                <a:spcPts val="0"/>
              </a:spcAft>
              <a:buClr>
                <a:schemeClr val="lt1"/>
              </a:buClr>
              <a:buSzPts val="1100"/>
              <a:buChar char="■"/>
              <a:defRPr>
                <a:solidFill>
                  <a:schemeClr val="lt1"/>
                </a:solidFill>
              </a:defRPr>
            </a:lvl3pPr>
            <a:lvl4pPr indent="-298450" lvl="3" marL="1828800">
              <a:spcBef>
                <a:spcPts val="1600"/>
              </a:spcBef>
              <a:spcAft>
                <a:spcPts val="0"/>
              </a:spcAft>
              <a:buClr>
                <a:schemeClr val="lt1"/>
              </a:buClr>
              <a:buSzPts val="1100"/>
              <a:buChar char="●"/>
              <a:defRPr>
                <a:solidFill>
                  <a:schemeClr val="lt1"/>
                </a:solidFill>
              </a:defRPr>
            </a:lvl4pPr>
            <a:lvl5pPr indent="-298450" lvl="4" marL="2286000">
              <a:spcBef>
                <a:spcPts val="1600"/>
              </a:spcBef>
              <a:spcAft>
                <a:spcPts val="0"/>
              </a:spcAft>
              <a:buClr>
                <a:schemeClr val="lt1"/>
              </a:buClr>
              <a:buSzPts val="1100"/>
              <a:buChar char="○"/>
              <a:defRPr>
                <a:solidFill>
                  <a:schemeClr val="lt1"/>
                </a:solidFill>
              </a:defRPr>
            </a:lvl5pPr>
            <a:lvl6pPr indent="-298450" lvl="5" marL="2743200">
              <a:spcBef>
                <a:spcPts val="1600"/>
              </a:spcBef>
              <a:spcAft>
                <a:spcPts val="0"/>
              </a:spcAft>
              <a:buClr>
                <a:schemeClr val="lt1"/>
              </a:buClr>
              <a:buSzPts val="1100"/>
              <a:buChar char="■"/>
              <a:defRPr>
                <a:solidFill>
                  <a:schemeClr val="lt1"/>
                </a:solidFill>
              </a:defRPr>
            </a:lvl6pPr>
            <a:lvl7pPr indent="-298450" lvl="6" marL="3200400">
              <a:spcBef>
                <a:spcPts val="1600"/>
              </a:spcBef>
              <a:spcAft>
                <a:spcPts val="0"/>
              </a:spcAft>
              <a:buClr>
                <a:schemeClr val="lt1"/>
              </a:buClr>
              <a:buSzPts val="1100"/>
              <a:buChar char="●"/>
              <a:defRPr>
                <a:solidFill>
                  <a:schemeClr val="lt1"/>
                </a:solidFill>
              </a:defRPr>
            </a:lvl7pPr>
            <a:lvl8pPr indent="-298450" lvl="7" marL="3657600">
              <a:spcBef>
                <a:spcPts val="1600"/>
              </a:spcBef>
              <a:spcAft>
                <a:spcPts val="0"/>
              </a:spcAft>
              <a:buClr>
                <a:schemeClr val="lt1"/>
              </a:buClr>
              <a:buSzPts val="1100"/>
              <a:buChar char="○"/>
              <a:defRPr>
                <a:solidFill>
                  <a:schemeClr val="lt1"/>
                </a:solidFill>
              </a:defRPr>
            </a:lvl8pPr>
            <a:lvl9pPr indent="-298450" lvl="8" marL="4114800">
              <a:spcBef>
                <a:spcPts val="1600"/>
              </a:spcBef>
              <a:spcAft>
                <a:spcPts val="1600"/>
              </a:spcAft>
              <a:buClr>
                <a:schemeClr val="lt1"/>
              </a:buClr>
              <a:buSzPts val="1100"/>
              <a:buChar char="■"/>
              <a:defRPr>
                <a:solidFill>
                  <a:schemeClr val="lt1"/>
                </a:solidFill>
              </a:defRPr>
            </a:lvl9pPr>
          </a:lstStyle>
          <a:p/>
        </p:txBody>
      </p:sp>
      <p:sp>
        <p:nvSpPr>
          <p:cNvPr id="128" name="Google Shape;128;p1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9" name="Shape 129"/>
        <p:cNvGrpSpPr/>
        <p:nvPr/>
      </p:nvGrpSpPr>
      <p:grpSpPr>
        <a:xfrm>
          <a:off x="0" y="0"/>
          <a:ext cx="0" cy="0"/>
          <a:chOff x="0" y="0"/>
          <a:chExt cx="0" cy="0"/>
        </a:xfrm>
      </p:grpSpPr>
      <p:sp>
        <p:nvSpPr>
          <p:cNvPr id="130" name="Google Shape;130;p1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1">
    <p:bg>
      <p:bgPr>
        <a:solidFill>
          <a:schemeClr val="lt2"/>
        </a:solidFill>
      </p:bgPr>
    </p:bg>
    <p:spTree>
      <p:nvGrpSpPr>
        <p:cNvPr id="17" name="Shape 17"/>
        <p:cNvGrpSpPr/>
        <p:nvPr/>
      </p:nvGrpSpPr>
      <p:grpSpPr>
        <a:xfrm>
          <a:off x="0" y="0"/>
          <a:ext cx="0" cy="0"/>
          <a:chOff x="0" y="0"/>
          <a:chExt cx="0" cy="0"/>
        </a:xfrm>
      </p:grpSpPr>
      <p:sp>
        <p:nvSpPr>
          <p:cNvPr id="18" name="Google Shape;18;p3"/>
          <p:cNvSpPr txBox="1"/>
          <p:nvPr>
            <p:ph type="ctrTitle"/>
          </p:nvPr>
        </p:nvSpPr>
        <p:spPr>
          <a:xfrm>
            <a:off x="729450" y="1322450"/>
            <a:ext cx="3787800" cy="19881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4000"/>
              <a:buNone/>
              <a:defRPr sz="4000">
                <a:solidFill>
                  <a:schemeClr val="dk2"/>
                </a:solidFill>
              </a:defRPr>
            </a:lvl1pPr>
            <a:lvl2pPr lvl="1" rtl="0">
              <a:spcBef>
                <a:spcPts val="0"/>
              </a:spcBef>
              <a:spcAft>
                <a:spcPts val="0"/>
              </a:spcAft>
              <a:buClr>
                <a:schemeClr val="dk2"/>
              </a:buClr>
              <a:buSzPts val="4000"/>
              <a:buNone/>
              <a:defRPr sz="4000">
                <a:solidFill>
                  <a:schemeClr val="dk2"/>
                </a:solidFill>
              </a:defRPr>
            </a:lvl2pPr>
            <a:lvl3pPr lvl="2" rtl="0">
              <a:spcBef>
                <a:spcPts val="0"/>
              </a:spcBef>
              <a:spcAft>
                <a:spcPts val="0"/>
              </a:spcAft>
              <a:buClr>
                <a:schemeClr val="dk2"/>
              </a:buClr>
              <a:buSzPts val="4000"/>
              <a:buNone/>
              <a:defRPr sz="4000">
                <a:solidFill>
                  <a:schemeClr val="dk2"/>
                </a:solidFill>
              </a:defRPr>
            </a:lvl3pPr>
            <a:lvl4pPr lvl="3" rtl="0">
              <a:spcBef>
                <a:spcPts val="0"/>
              </a:spcBef>
              <a:spcAft>
                <a:spcPts val="0"/>
              </a:spcAft>
              <a:buClr>
                <a:schemeClr val="dk2"/>
              </a:buClr>
              <a:buSzPts val="4000"/>
              <a:buNone/>
              <a:defRPr sz="4000">
                <a:solidFill>
                  <a:schemeClr val="dk2"/>
                </a:solidFill>
              </a:defRPr>
            </a:lvl4pPr>
            <a:lvl5pPr lvl="4" rtl="0">
              <a:spcBef>
                <a:spcPts val="0"/>
              </a:spcBef>
              <a:spcAft>
                <a:spcPts val="0"/>
              </a:spcAft>
              <a:buClr>
                <a:schemeClr val="dk2"/>
              </a:buClr>
              <a:buSzPts val="4000"/>
              <a:buNone/>
              <a:defRPr sz="4000">
                <a:solidFill>
                  <a:schemeClr val="dk2"/>
                </a:solidFill>
              </a:defRPr>
            </a:lvl5pPr>
            <a:lvl6pPr lvl="5" rtl="0">
              <a:spcBef>
                <a:spcPts val="0"/>
              </a:spcBef>
              <a:spcAft>
                <a:spcPts val="0"/>
              </a:spcAft>
              <a:buClr>
                <a:schemeClr val="dk2"/>
              </a:buClr>
              <a:buSzPts val="4000"/>
              <a:buNone/>
              <a:defRPr sz="4000">
                <a:solidFill>
                  <a:schemeClr val="dk2"/>
                </a:solidFill>
              </a:defRPr>
            </a:lvl6pPr>
            <a:lvl7pPr lvl="6" rtl="0">
              <a:spcBef>
                <a:spcPts val="0"/>
              </a:spcBef>
              <a:spcAft>
                <a:spcPts val="0"/>
              </a:spcAft>
              <a:buClr>
                <a:schemeClr val="dk2"/>
              </a:buClr>
              <a:buSzPts val="4000"/>
              <a:buNone/>
              <a:defRPr sz="4000">
                <a:solidFill>
                  <a:schemeClr val="dk2"/>
                </a:solidFill>
              </a:defRPr>
            </a:lvl7pPr>
            <a:lvl8pPr lvl="7" rtl="0">
              <a:spcBef>
                <a:spcPts val="0"/>
              </a:spcBef>
              <a:spcAft>
                <a:spcPts val="0"/>
              </a:spcAft>
              <a:buClr>
                <a:schemeClr val="dk2"/>
              </a:buClr>
              <a:buSzPts val="4000"/>
              <a:buNone/>
              <a:defRPr sz="4000">
                <a:solidFill>
                  <a:schemeClr val="dk2"/>
                </a:solidFill>
              </a:defRPr>
            </a:lvl8pPr>
            <a:lvl9pPr lvl="8" rtl="0">
              <a:spcBef>
                <a:spcPts val="0"/>
              </a:spcBef>
              <a:spcAft>
                <a:spcPts val="0"/>
              </a:spcAft>
              <a:buClr>
                <a:schemeClr val="dk2"/>
              </a:buClr>
              <a:buSzPts val="4000"/>
              <a:buNone/>
              <a:defRPr sz="4000">
                <a:solidFill>
                  <a:schemeClr val="dk2"/>
                </a:solidFill>
              </a:defRPr>
            </a:lvl9pPr>
          </a:lstStyle>
          <a:p/>
        </p:txBody>
      </p:sp>
      <p:sp>
        <p:nvSpPr>
          <p:cNvPr id="19" name="Google Shape;19;p3"/>
          <p:cNvSpPr txBox="1"/>
          <p:nvPr>
            <p:ph idx="1" type="subTitle"/>
          </p:nvPr>
        </p:nvSpPr>
        <p:spPr>
          <a:xfrm>
            <a:off x="729595" y="3401500"/>
            <a:ext cx="3787800" cy="541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20" name="Google Shape;20;p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grpSp>
        <p:nvGrpSpPr>
          <p:cNvPr id="21" name="Google Shape;21;p3"/>
          <p:cNvGrpSpPr/>
          <p:nvPr/>
        </p:nvGrpSpPr>
        <p:grpSpPr>
          <a:xfrm>
            <a:off x="830392" y="1191256"/>
            <a:ext cx="745763" cy="45826"/>
            <a:chOff x="4580561" y="2589004"/>
            <a:chExt cx="1064464" cy="25200"/>
          </a:xfrm>
        </p:grpSpPr>
        <p:sp>
          <p:nvSpPr>
            <p:cNvPr id="22" name="Google Shape;22;p3"/>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 name="Google Shape;24;p3"/>
          <p:cNvSpPr/>
          <p:nvPr/>
        </p:nvSpPr>
        <p:spPr>
          <a:xfrm>
            <a:off x="0" y="1"/>
            <a:ext cx="9144000" cy="467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3"/>
          <p:cNvGrpSpPr/>
          <p:nvPr/>
        </p:nvGrpSpPr>
        <p:grpSpPr>
          <a:xfrm>
            <a:off x="5063224" y="1313339"/>
            <a:ext cx="3459829" cy="2670551"/>
            <a:chOff x="3553042" y="1657806"/>
            <a:chExt cx="3461100" cy="2671532"/>
          </a:xfrm>
        </p:grpSpPr>
        <p:sp>
          <p:nvSpPr>
            <p:cNvPr id="26" name="Google Shape;26;p3"/>
            <p:cNvSpPr/>
            <p:nvPr/>
          </p:nvSpPr>
          <p:spPr>
            <a:xfrm>
              <a:off x="4856024" y="3625653"/>
              <a:ext cx="944700" cy="663300"/>
            </a:xfrm>
            <a:prstGeom prst="trapezoid">
              <a:avLst>
                <a:gd fmla="val 25000"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10800000">
              <a:off x="4953871" y="3681997"/>
              <a:ext cx="400200" cy="606600"/>
            </a:xfrm>
            <a:prstGeom prst="triangle">
              <a:avLst>
                <a:gd fmla="val 96745"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a:off x="4767796" y="3681816"/>
              <a:ext cx="163500" cy="606600"/>
            </a:xfrm>
            <a:prstGeom prst="triangle">
              <a:avLst>
                <a:gd fmla="val 98558"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10800000">
              <a:off x="4678237" y="4276102"/>
              <a:ext cx="1210800" cy="456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rot="10800000">
              <a:off x="4668343" y="4283738"/>
              <a:ext cx="1230600" cy="45600"/>
            </a:xfrm>
            <a:prstGeom prst="roundRect">
              <a:avLst>
                <a:gd fmla="val 50000" name="adj"/>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a:off x="4926950" y="3681915"/>
              <a:ext cx="42900" cy="594300"/>
            </a:xfrm>
            <a:prstGeom prst="rect">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a:off x="3553042" y="1674645"/>
              <a:ext cx="3461100" cy="2014500"/>
            </a:xfrm>
            <a:prstGeom prst="roundRect">
              <a:avLst>
                <a:gd fmla="val 1882" name="adj"/>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a:off x="3553042" y="1657806"/>
              <a:ext cx="3461100" cy="2014500"/>
            </a:xfrm>
            <a:prstGeom prst="roundRect">
              <a:avLst>
                <a:gd fmla="val 1764" name="adj"/>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Component Detail" id="34" name="Google Shape;34;p3"/>
          <p:cNvPicPr preferRelativeResize="0"/>
          <p:nvPr/>
        </p:nvPicPr>
        <p:blipFill rotWithShape="1">
          <a:blip r:embed="rId2">
            <a:alphaModFix/>
          </a:blip>
          <a:srcRect b="25076" l="0" r="0" t="0"/>
          <a:stretch/>
        </p:blipFill>
        <p:spPr>
          <a:xfrm>
            <a:off x="5161725" y="1399791"/>
            <a:ext cx="3262825" cy="1833425"/>
          </a:xfrm>
          <a:prstGeom prst="rect">
            <a:avLst/>
          </a:prstGeom>
          <a:noFill/>
          <a:ln>
            <a:noFill/>
          </a:ln>
        </p:spPr>
      </p:pic>
      <p:sp>
        <p:nvSpPr>
          <p:cNvPr id="35" name="Google Shape;35;p3"/>
          <p:cNvSpPr/>
          <p:nvPr/>
        </p:nvSpPr>
        <p:spPr>
          <a:xfrm flipH="1">
            <a:off x="5156196" y="1401826"/>
            <a:ext cx="3268577" cy="1812993"/>
          </a:xfrm>
          <a:prstGeom prst="rtTriangle">
            <a:avLst/>
          </a:prstGeom>
          <a:solidFill>
            <a:srgbClr val="000000">
              <a:alpha val="3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 name="Google Shape;36;p3"/>
          <p:cNvGrpSpPr/>
          <p:nvPr/>
        </p:nvGrpSpPr>
        <p:grpSpPr>
          <a:xfrm>
            <a:off x="7666681" y="2077877"/>
            <a:ext cx="1148179" cy="2282764"/>
            <a:chOff x="7666681" y="2077877"/>
            <a:chExt cx="1148179" cy="2282764"/>
          </a:xfrm>
        </p:grpSpPr>
        <p:grpSp>
          <p:nvGrpSpPr>
            <p:cNvPr id="37" name="Google Shape;37;p3"/>
            <p:cNvGrpSpPr/>
            <p:nvPr/>
          </p:nvGrpSpPr>
          <p:grpSpPr>
            <a:xfrm>
              <a:off x="7666681" y="2077877"/>
              <a:ext cx="1148179" cy="2282764"/>
              <a:chOff x="3983627" y="1676395"/>
              <a:chExt cx="1449538" cy="2881914"/>
            </a:xfrm>
          </p:grpSpPr>
          <p:sp>
            <p:nvSpPr>
              <p:cNvPr id="38" name="Google Shape;38;p3"/>
              <p:cNvSpPr/>
              <p:nvPr/>
            </p:nvSpPr>
            <p:spPr>
              <a:xfrm rot="-5400000">
                <a:off x="3276827" y="2404608"/>
                <a:ext cx="2860500" cy="1446900"/>
              </a:xfrm>
              <a:prstGeom prst="roundRect">
                <a:avLst>
                  <a:gd fmla="val 4551" name="adj"/>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3"/>
              <p:cNvSpPr/>
              <p:nvPr/>
            </p:nvSpPr>
            <p:spPr>
              <a:xfrm rot="-5400000">
                <a:off x="3279465" y="2383195"/>
                <a:ext cx="2860500" cy="1446900"/>
              </a:xfrm>
              <a:prstGeom prst="roundRect">
                <a:avLst>
                  <a:gd fmla="val 4551" name="adj"/>
                </a:avLst>
              </a:pr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p:cNvSpPr/>
              <p:nvPr/>
            </p:nvSpPr>
            <p:spPr>
              <a:xfrm>
                <a:off x="4473243" y="4318802"/>
                <a:ext cx="472800" cy="76800"/>
              </a:xfrm>
              <a:prstGeom prst="roundRect">
                <a:avLst>
                  <a:gd fmla="val 50000" name="adj"/>
                </a:avLst>
              </a:prstGeom>
              <a:solidFill>
                <a:srgbClr val="4B4B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Mobile View" id="41" name="Google Shape;41;p3"/>
            <p:cNvPicPr preferRelativeResize="0"/>
            <p:nvPr/>
          </p:nvPicPr>
          <p:blipFill rotWithShape="1">
            <a:blip r:embed="rId3">
              <a:alphaModFix/>
            </a:blip>
            <a:srcRect b="4371" l="0" r="0" t="4362"/>
            <a:stretch/>
          </p:blipFill>
          <p:spPr>
            <a:xfrm>
              <a:off x="7720839" y="2222723"/>
              <a:ext cx="1037555" cy="1833418"/>
            </a:xfrm>
            <a:prstGeom prst="rect">
              <a:avLst/>
            </a:prstGeom>
            <a:noFill/>
            <a:ln>
              <a:noFill/>
            </a:ln>
          </p:spPr>
        </p:pic>
        <p:sp>
          <p:nvSpPr>
            <p:cNvPr id="42" name="Google Shape;42;p3"/>
            <p:cNvSpPr/>
            <p:nvPr/>
          </p:nvSpPr>
          <p:spPr>
            <a:xfrm flipH="1">
              <a:off x="7722342" y="2222973"/>
              <a:ext cx="1037700" cy="1833000"/>
            </a:xfrm>
            <a:prstGeom prst="rtTriangle">
              <a:avLst/>
            </a:prstGeom>
            <a:solidFill>
              <a:srgbClr val="000000">
                <a:alpha val="3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43" name="Shape 43"/>
        <p:cNvGrpSpPr/>
        <p:nvPr/>
      </p:nvGrpSpPr>
      <p:grpSpPr>
        <a:xfrm>
          <a:off x="0" y="0"/>
          <a:ext cx="0" cy="0"/>
          <a:chOff x="0" y="0"/>
          <a:chExt cx="0" cy="0"/>
        </a:xfrm>
      </p:grpSpPr>
      <p:grpSp>
        <p:nvGrpSpPr>
          <p:cNvPr id="44" name="Google Shape;44;p4"/>
          <p:cNvGrpSpPr/>
          <p:nvPr/>
        </p:nvGrpSpPr>
        <p:grpSpPr>
          <a:xfrm>
            <a:off x="830392" y="1191256"/>
            <a:ext cx="745763" cy="45826"/>
            <a:chOff x="4580561" y="2589004"/>
            <a:chExt cx="1064464" cy="25200"/>
          </a:xfrm>
        </p:grpSpPr>
        <p:sp>
          <p:nvSpPr>
            <p:cNvPr id="45" name="Google Shape;45;p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 name="Google Shape;47;p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3000"/>
              <a:buNone/>
              <a:defRPr sz="3000">
                <a:solidFill>
                  <a:schemeClr val="lt1"/>
                </a:solidFill>
              </a:defRPr>
            </a:lvl1pPr>
            <a:lvl2pPr lvl="1">
              <a:spcBef>
                <a:spcPts val="0"/>
              </a:spcBef>
              <a:spcAft>
                <a:spcPts val="0"/>
              </a:spcAft>
              <a:buClr>
                <a:schemeClr val="lt1"/>
              </a:buClr>
              <a:buSzPts val="3000"/>
              <a:buNone/>
              <a:defRPr sz="3000">
                <a:solidFill>
                  <a:schemeClr val="lt1"/>
                </a:solidFill>
              </a:defRPr>
            </a:lvl2pPr>
            <a:lvl3pPr lvl="2">
              <a:spcBef>
                <a:spcPts val="0"/>
              </a:spcBef>
              <a:spcAft>
                <a:spcPts val="0"/>
              </a:spcAft>
              <a:buClr>
                <a:schemeClr val="lt1"/>
              </a:buClr>
              <a:buSzPts val="3000"/>
              <a:buNone/>
              <a:defRPr sz="3000">
                <a:solidFill>
                  <a:schemeClr val="lt1"/>
                </a:solidFill>
              </a:defRPr>
            </a:lvl3pPr>
            <a:lvl4pPr lvl="3">
              <a:spcBef>
                <a:spcPts val="0"/>
              </a:spcBef>
              <a:spcAft>
                <a:spcPts val="0"/>
              </a:spcAft>
              <a:buClr>
                <a:schemeClr val="lt1"/>
              </a:buClr>
              <a:buSzPts val="3000"/>
              <a:buNone/>
              <a:defRPr sz="3000">
                <a:solidFill>
                  <a:schemeClr val="lt1"/>
                </a:solidFill>
              </a:defRPr>
            </a:lvl4pPr>
            <a:lvl5pPr lvl="4">
              <a:spcBef>
                <a:spcPts val="0"/>
              </a:spcBef>
              <a:spcAft>
                <a:spcPts val="0"/>
              </a:spcAft>
              <a:buClr>
                <a:schemeClr val="lt1"/>
              </a:buClr>
              <a:buSzPts val="3000"/>
              <a:buNone/>
              <a:defRPr sz="3000">
                <a:solidFill>
                  <a:schemeClr val="lt1"/>
                </a:solidFill>
              </a:defRPr>
            </a:lvl5pPr>
            <a:lvl6pPr lvl="5">
              <a:spcBef>
                <a:spcPts val="0"/>
              </a:spcBef>
              <a:spcAft>
                <a:spcPts val="0"/>
              </a:spcAft>
              <a:buClr>
                <a:schemeClr val="lt1"/>
              </a:buClr>
              <a:buSzPts val="3000"/>
              <a:buNone/>
              <a:defRPr sz="3000">
                <a:solidFill>
                  <a:schemeClr val="lt1"/>
                </a:solidFill>
              </a:defRPr>
            </a:lvl6pPr>
            <a:lvl7pPr lvl="6">
              <a:spcBef>
                <a:spcPts val="0"/>
              </a:spcBef>
              <a:spcAft>
                <a:spcPts val="0"/>
              </a:spcAft>
              <a:buClr>
                <a:schemeClr val="lt1"/>
              </a:buClr>
              <a:buSzPts val="3000"/>
              <a:buNone/>
              <a:defRPr sz="3000">
                <a:solidFill>
                  <a:schemeClr val="lt1"/>
                </a:solidFill>
              </a:defRPr>
            </a:lvl7pPr>
            <a:lvl8pPr lvl="7">
              <a:spcBef>
                <a:spcPts val="0"/>
              </a:spcBef>
              <a:spcAft>
                <a:spcPts val="0"/>
              </a:spcAft>
              <a:buClr>
                <a:schemeClr val="lt1"/>
              </a:buClr>
              <a:buSzPts val="3000"/>
              <a:buNone/>
              <a:defRPr sz="3000">
                <a:solidFill>
                  <a:schemeClr val="lt1"/>
                </a:solidFill>
              </a:defRPr>
            </a:lvl8pPr>
            <a:lvl9pPr lvl="8">
              <a:spcBef>
                <a:spcPts val="0"/>
              </a:spcBef>
              <a:spcAft>
                <a:spcPts val="0"/>
              </a:spcAft>
              <a:buClr>
                <a:schemeClr val="lt1"/>
              </a:buClr>
              <a:buSzPts val="3000"/>
              <a:buNone/>
              <a:defRPr sz="3000">
                <a:solidFill>
                  <a:schemeClr val="lt1"/>
                </a:solidFill>
              </a:defRPr>
            </a:lvl9pPr>
          </a:lstStyle>
          <a:p/>
        </p:txBody>
      </p:sp>
      <p:sp>
        <p:nvSpPr>
          <p:cNvPr id="48" name="Google Shape;48;p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9" name="Shape 49"/>
        <p:cNvGrpSpPr/>
        <p:nvPr/>
      </p:nvGrpSpPr>
      <p:grpSpPr>
        <a:xfrm>
          <a:off x="0" y="0"/>
          <a:ext cx="0" cy="0"/>
          <a:chOff x="0" y="0"/>
          <a:chExt cx="0" cy="0"/>
        </a:xfrm>
      </p:grpSpPr>
      <p:sp>
        <p:nvSpPr>
          <p:cNvPr id="50" name="Google Shape;50;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 name="Google Shape;51;p5"/>
          <p:cNvGrpSpPr/>
          <p:nvPr/>
        </p:nvGrpSpPr>
        <p:grpSpPr>
          <a:xfrm>
            <a:off x="830392" y="1191256"/>
            <a:ext cx="745763" cy="45826"/>
            <a:chOff x="4580561" y="2589004"/>
            <a:chExt cx="1064464" cy="25200"/>
          </a:xfrm>
        </p:grpSpPr>
        <p:sp>
          <p:nvSpPr>
            <p:cNvPr id="52" name="Google Shape;52;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 name="Google Shape;54;p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p:txBody>
      </p:sp>
      <p:sp>
        <p:nvSpPr>
          <p:cNvPr id="55" name="Google Shape;55;p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6" name="Google Shape;56;p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57" name="Shape 57"/>
        <p:cNvGrpSpPr/>
        <p:nvPr/>
      </p:nvGrpSpPr>
      <p:grpSpPr>
        <a:xfrm>
          <a:off x="0" y="0"/>
          <a:ext cx="0" cy="0"/>
          <a:chOff x="0" y="0"/>
          <a:chExt cx="0" cy="0"/>
        </a:xfrm>
      </p:grpSpPr>
      <p:sp>
        <p:nvSpPr>
          <p:cNvPr id="58" name="Google Shape;58;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 name="Google Shape;59;p6"/>
          <p:cNvGrpSpPr/>
          <p:nvPr/>
        </p:nvGrpSpPr>
        <p:grpSpPr>
          <a:xfrm>
            <a:off x="830392" y="1191256"/>
            <a:ext cx="745763" cy="45826"/>
            <a:chOff x="4580561" y="2589004"/>
            <a:chExt cx="1064464" cy="25200"/>
          </a:xfrm>
        </p:grpSpPr>
        <p:sp>
          <p:nvSpPr>
            <p:cNvPr id="60" name="Google Shape;60;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 name="Google Shape;62;p6"/>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p:txBody>
      </p:sp>
      <p:sp>
        <p:nvSpPr>
          <p:cNvPr id="63" name="Google Shape;63;p6"/>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4" name="Google Shape;64;p6"/>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5" name="Google Shape;65;p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6" name="Shape 66"/>
        <p:cNvGrpSpPr/>
        <p:nvPr/>
      </p:nvGrpSpPr>
      <p:grpSpPr>
        <a:xfrm>
          <a:off x="0" y="0"/>
          <a:ext cx="0" cy="0"/>
          <a:chOff x="0" y="0"/>
          <a:chExt cx="0" cy="0"/>
        </a:xfrm>
      </p:grpSpPr>
      <p:sp>
        <p:nvSpPr>
          <p:cNvPr id="67" name="Google Shape;67;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 name="Google Shape;68;p7"/>
          <p:cNvGrpSpPr/>
          <p:nvPr/>
        </p:nvGrpSpPr>
        <p:grpSpPr>
          <a:xfrm>
            <a:off x="830392" y="1191256"/>
            <a:ext cx="745763" cy="45826"/>
            <a:chOff x="4580561" y="2589004"/>
            <a:chExt cx="1064464" cy="25200"/>
          </a:xfrm>
        </p:grpSpPr>
        <p:sp>
          <p:nvSpPr>
            <p:cNvPr id="69" name="Google Shape;69;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 name="Google Shape;71;p7"/>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p:txBody>
      </p:sp>
      <p:sp>
        <p:nvSpPr>
          <p:cNvPr id="72" name="Google Shape;72;p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73" name="Shape 73"/>
        <p:cNvGrpSpPr/>
        <p:nvPr/>
      </p:nvGrpSpPr>
      <p:grpSpPr>
        <a:xfrm>
          <a:off x="0" y="0"/>
          <a:ext cx="0" cy="0"/>
          <a:chOff x="0" y="0"/>
          <a:chExt cx="0" cy="0"/>
        </a:xfrm>
      </p:grpSpPr>
      <p:sp>
        <p:nvSpPr>
          <p:cNvPr id="74" name="Google Shape;74;p8"/>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6" name="Shape 76"/>
        <p:cNvGrpSpPr/>
        <p:nvPr/>
      </p:nvGrpSpPr>
      <p:grpSpPr>
        <a:xfrm>
          <a:off x="0" y="0"/>
          <a:ext cx="0" cy="0"/>
          <a:chOff x="0" y="0"/>
          <a:chExt cx="0" cy="0"/>
        </a:xfrm>
      </p:grpSpPr>
      <p:sp>
        <p:nvSpPr>
          <p:cNvPr id="77" name="Google Shape;77;p9"/>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 name="Google Shape;78;p9"/>
          <p:cNvGrpSpPr/>
          <p:nvPr/>
        </p:nvGrpSpPr>
        <p:grpSpPr>
          <a:xfrm>
            <a:off x="830392" y="1191256"/>
            <a:ext cx="745763" cy="45826"/>
            <a:chOff x="4580561" y="2589004"/>
            <a:chExt cx="1064464" cy="25200"/>
          </a:xfrm>
        </p:grpSpPr>
        <p:sp>
          <p:nvSpPr>
            <p:cNvPr id="79" name="Google Shape;79;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 name="Google Shape;81;p9"/>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p:txBody>
      </p:sp>
      <p:sp>
        <p:nvSpPr>
          <p:cNvPr id="82" name="Google Shape;82;p9"/>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83" name="Google Shape;83;p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84" name="Shape 84"/>
        <p:cNvGrpSpPr/>
        <p:nvPr/>
      </p:nvGrpSpPr>
      <p:grpSpPr>
        <a:xfrm>
          <a:off x="0" y="0"/>
          <a:ext cx="0" cy="0"/>
          <a:chOff x="0" y="0"/>
          <a:chExt cx="0" cy="0"/>
        </a:xfrm>
      </p:grpSpPr>
      <p:grpSp>
        <p:nvGrpSpPr>
          <p:cNvPr id="85" name="Google Shape;85;p10"/>
          <p:cNvGrpSpPr/>
          <p:nvPr/>
        </p:nvGrpSpPr>
        <p:grpSpPr>
          <a:xfrm>
            <a:off x="830392" y="4169130"/>
            <a:ext cx="745763" cy="45826"/>
            <a:chOff x="4580561" y="2589004"/>
            <a:chExt cx="1064464" cy="25200"/>
          </a:xfrm>
        </p:grpSpPr>
        <p:sp>
          <p:nvSpPr>
            <p:cNvPr id="86" name="Google Shape;86;p10"/>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0"/>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 name="Google Shape;88;p10"/>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000"/>
              <a:buNone/>
              <a:defRPr sz="3000">
                <a:solidFill>
                  <a:schemeClr val="lt1"/>
                </a:solidFill>
              </a:defRPr>
            </a:lvl1pPr>
            <a:lvl2pPr lvl="1">
              <a:spcBef>
                <a:spcPts val="0"/>
              </a:spcBef>
              <a:spcAft>
                <a:spcPts val="0"/>
              </a:spcAft>
              <a:buClr>
                <a:schemeClr val="lt1"/>
              </a:buClr>
              <a:buSzPts val="3000"/>
              <a:buNone/>
              <a:defRPr sz="3000">
                <a:solidFill>
                  <a:schemeClr val="lt1"/>
                </a:solidFill>
              </a:defRPr>
            </a:lvl2pPr>
            <a:lvl3pPr lvl="2">
              <a:spcBef>
                <a:spcPts val="0"/>
              </a:spcBef>
              <a:spcAft>
                <a:spcPts val="0"/>
              </a:spcAft>
              <a:buClr>
                <a:schemeClr val="lt1"/>
              </a:buClr>
              <a:buSzPts val="3000"/>
              <a:buNone/>
              <a:defRPr sz="3000">
                <a:solidFill>
                  <a:schemeClr val="lt1"/>
                </a:solidFill>
              </a:defRPr>
            </a:lvl3pPr>
            <a:lvl4pPr lvl="3">
              <a:spcBef>
                <a:spcPts val="0"/>
              </a:spcBef>
              <a:spcAft>
                <a:spcPts val="0"/>
              </a:spcAft>
              <a:buClr>
                <a:schemeClr val="lt1"/>
              </a:buClr>
              <a:buSzPts val="3000"/>
              <a:buNone/>
              <a:defRPr sz="3000">
                <a:solidFill>
                  <a:schemeClr val="lt1"/>
                </a:solidFill>
              </a:defRPr>
            </a:lvl4pPr>
            <a:lvl5pPr lvl="4">
              <a:spcBef>
                <a:spcPts val="0"/>
              </a:spcBef>
              <a:spcAft>
                <a:spcPts val="0"/>
              </a:spcAft>
              <a:buClr>
                <a:schemeClr val="lt1"/>
              </a:buClr>
              <a:buSzPts val="3000"/>
              <a:buNone/>
              <a:defRPr sz="3000">
                <a:solidFill>
                  <a:schemeClr val="lt1"/>
                </a:solidFill>
              </a:defRPr>
            </a:lvl5pPr>
            <a:lvl6pPr lvl="5">
              <a:spcBef>
                <a:spcPts val="0"/>
              </a:spcBef>
              <a:spcAft>
                <a:spcPts val="0"/>
              </a:spcAft>
              <a:buClr>
                <a:schemeClr val="lt1"/>
              </a:buClr>
              <a:buSzPts val="3000"/>
              <a:buNone/>
              <a:defRPr sz="3000">
                <a:solidFill>
                  <a:schemeClr val="lt1"/>
                </a:solidFill>
              </a:defRPr>
            </a:lvl6pPr>
            <a:lvl7pPr lvl="6">
              <a:spcBef>
                <a:spcPts val="0"/>
              </a:spcBef>
              <a:spcAft>
                <a:spcPts val="0"/>
              </a:spcAft>
              <a:buClr>
                <a:schemeClr val="lt1"/>
              </a:buClr>
              <a:buSzPts val="3000"/>
              <a:buNone/>
              <a:defRPr sz="3000">
                <a:solidFill>
                  <a:schemeClr val="lt1"/>
                </a:solidFill>
              </a:defRPr>
            </a:lvl7pPr>
            <a:lvl8pPr lvl="7">
              <a:spcBef>
                <a:spcPts val="0"/>
              </a:spcBef>
              <a:spcAft>
                <a:spcPts val="0"/>
              </a:spcAft>
              <a:buClr>
                <a:schemeClr val="lt1"/>
              </a:buClr>
              <a:buSzPts val="3000"/>
              <a:buNone/>
              <a:defRPr sz="3000">
                <a:solidFill>
                  <a:schemeClr val="lt1"/>
                </a:solidFill>
              </a:defRPr>
            </a:lvl8pPr>
            <a:lvl9pPr lvl="8">
              <a:spcBef>
                <a:spcPts val="0"/>
              </a:spcBef>
              <a:spcAft>
                <a:spcPts val="0"/>
              </a:spcAft>
              <a:buClr>
                <a:schemeClr val="lt1"/>
              </a:buClr>
              <a:buSzPts val="3000"/>
              <a:buNone/>
              <a:defRPr sz="3000">
                <a:solidFill>
                  <a:schemeClr val="lt1"/>
                </a:solidFill>
              </a:defRPr>
            </a:lvl9pPr>
          </a:lstStyle>
          <a:p/>
        </p:txBody>
      </p:sp>
      <p:sp>
        <p:nvSpPr>
          <p:cNvPr id="89" name="Google Shape;89;p1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2800"/>
              <a:buFont typeface="Raleway"/>
              <a:buNone/>
              <a:defRPr b="1" sz="2800">
                <a:latin typeface="Raleway"/>
                <a:ea typeface="Raleway"/>
                <a:cs typeface="Raleway"/>
                <a:sym typeface="Raleway"/>
              </a:defRPr>
            </a:lvl1pPr>
            <a:lvl2pPr lvl="1">
              <a:spcBef>
                <a:spcPts val="0"/>
              </a:spcBef>
              <a:spcAft>
                <a:spcPts val="0"/>
              </a:spcAft>
              <a:buSzPts val="2800"/>
              <a:buFont typeface="Raleway"/>
              <a:buNone/>
              <a:defRPr b="1" sz="2800">
                <a:latin typeface="Raleway"/>
                <a:ea typeface="Raleway"/>
                <a:cs typeface="Raleway"/>
                <a:sym typeface="Raleway"/>
              </a:defRPr>
            </a:lvl2pPr>
            <a:lvl3pPr lvl="2">
              <a:spcBef>
                <a:spcPts val="0"/>
              </a:spcBef>
              <a:spcAft>
                <a:spcPts val="0"/>
              </a:spcAft>
              <a:buSzPts val="2800"/>
              <a:buFont typeface="Raleway"/>
              <a:buNone/>
              <a:defRPr b="1" sz="2800">
                <a:latin typeface="Raleway"/>
                <a:ea typeface="Raleway"/>
                <a:cs typeface="Raleway"/>
                <a:sym typeface="Raleway"/>
              </a:defRPr>
            </a:lvl3pPr>
            <a:lvl4pPr lvl="3">
              <a:spcBef>
                <a:spcPts val="0"/>
              </a:spcBef>
              <a:spcAft>
                <a:spcPts val="0"/>
              </a:spcAft>
              <a:buSzPts val="2800"/>
              <a:buFont typeface="Raleway"/>
              <a:buNone/>
              <a:defRPr b="1" sz="2800">
                <a:latin typeface="Raleway"/>
                <a:ea typeface="Raleway"/>
                <a:cs typeface="Raleway"/>
                <a:sym typeface="Raleway"/>
              </a:defRPr>
            </a:lvl4pPr>
            <a:lvl5pPr lvl="4">
              <a:spcBef>
                <a:spcPts val="0"/>
              </a:spcBef>
              <a:spcAft>
                <a:spcPts val="0"/>
              </a:spcAft>
              <a:buSzPts val="2800"/>
              <a:buFont typeface="Raleway"/>
              <a:buNone/>
              <a:defRPr b="1" sz="2800">
                <a:latin typeface="Raleway"/>
                <a:ea typeface="Raleway"/>
                <a:cs typeface="Raleway"/>
                <a:sym typeface="Raleway"/>
              </a:defRPr>
            </a:lvl5pPr>
            <a:lvl6pPr lvl="5">
              <a:spcBef>
                <a:spcPts val="0"/>
              </a:spcBef>
              <a:spcAft>
                <a:spcPts val="0"/>
              </a:spcAft>
              <a:buSzPts val="2800"/>
              <a:buFont typeface="Raleway"/>
              <a:buNone/>
              <a:defRPr b="1" sz="2800">
                <a:latin typeface="Raleway"/>
                <a:ea typeface="Raleway"/>
                <a:cs typeface="Raleway"/>
                <a:sym typeface="Raleway"/>
              </a:defRPr>
            </a:lvl6pPr>
            <a:lvl7pPr lvl="6">
              <a:spcBef>
                <a:spcPts val="0"/>
              </a:spcBef>
              <a:spcAft>
                <a:spcPts val="0"/>
              </a:spcAft>
              <a:buSzPts val="2800"/>
              <a:buFont typeface="Raleway"/>
              <a:buNone/>
              <a:defRPr b="1" sz="2800">
                <a:latin typeface="Raleway"/>
                <a:ea typeface="Raleway"/>
                <a:cs typeface="Raleway"/>
                <a:sym typeface="Raleway"/>
              </a:defRPr>
            </a:lvl7pPr>
            <a:lvl8pPr lvl="7">
              <a:spcBef>
                <a:spcPts val="0"/>
              </a:spcBef>
              <a:spcAft>
                <a:spcPts val="0"/>
              </a:spcAft>
              <a:buSzPts val="2800"/>
              <a:buFont typeface="Raleway"/>
              <a:buNone/>
              <a:defRPr b="1" sz="2800">
                <a:latin typeface="Raleway"/>
                <a:ea typeface="Raleway"/>
                <a:cs typeface="Raleway"/>
                <a:sym typeface="Raleway"/>
              </a:defRPr>
            </a:lvl8pPr>
            <a:lvl9pPr lvl="8">
              <a:spcBef>
                <a:spcPts val="0"/>
              </a:spcBef>
              <a:spcAft>
                <a:spcPts val="0"/>
              </a:spcAft>
              <a:buSzPts val="2800"/>
              <a:buFont typeface="Raleway"/>
              <a:buNone/>
              <a:defRPr b="1" sz="2800">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8.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0.xml"/><Relationship Id="rId3" Type="http://schemas.openxmlformats.org/officeDocument/2006/relationships/image" Target="../media/image1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xml"/><Relationship Id="rId3" Type="http://schemas.openxmlformats.org/officeDocument/2006/relationships/image" Target="../media/image4.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image" Target="../media/image8.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xml"/><Relationship Id="rId3" Type="http://schemas.openxmlformats.org/officeDocument/2006/relationships/image" Target="../media/image11.png"/><Relationship Id="rId4" Type="http://schemas.openxmlformats.org/officeDocument/2006/relationships/image" Target="../media/image7.png"/><Relationship Id="rId5"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10.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1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xml"/><Relationship Id="rId3" Type="http://schemas.openxmlformats.org/officeDocument/2006/relationships/image" Target="../media/image13.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pic>
        <p:nvPicPr>
          <p:cNvPr descr="Open Chromebook laptop computer" id="135" name="Google Shape;135;p17"/>
          <p:cNvPicPr preferRelativeResize="0"/>
          <p:nvPr/>
        </p:nvPicPr>
        <p:blipFill rotWithShape="1">
          <a:blip r:embed="rId3">
            <a:alphaModFix/>
          </a:blip>
          <a:srcRect b="0" l="0" r="3344" t="0"/>
          <a:stretch/>
        </p:blipFill>
        <p:spPr>
          <a:xfrm>
            <a:off x="4606900" y="1399750"/>
            <a:ext cx="4537098" cy="2822399"/>
          </a:xfrm>
          <a:prstGeom prst="rect">
            <a:avLst/>
          </a:prstGeom>
          <a:noFill/>
          <a:ln>
            <a:noFill/>
          </a:ln>
        </p:spPr>
      </p:pic>
      <p:sp>
        <p:nvSpPr>
          <p:cNvPr id="136" name="Google Shape;136;p17"/>
          <p:cNvSpPr txBox="1"/>
          <p:nvPr>
            <p:ph type="ctrTitle"/>
          </p:nvPr>
        </p:nvSpPr>
        <p:spPr>
          <a:xfrm>
            <a:off x="729450" y="1322450"/>
            <a:ext cx="3787800" cy="144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Customer</a:t>
            </a:r>
            <a:r>
              <a:rPr lang="en"/>
              <a:t> Segmentation</a:t>
            </a:r>
            <a:endParaRPr/>
          </a:p>
        </p:txBody>
      </p:sp>
      <p:sp>
        <p:nvSpPr>
          <p:cNvPr id="137" name="Google Shape;137;p17"/>
          <p:cNvSpPr txBox="1"/>
          <p:nvPr>
            <p:ph idx="1" type="subTitle"/>
          </p:nvPr>
        </p:nvSpPr>
        <p:spPr>
          <a:xfrm>
            <a:off x="729600" y="2921750"/>
            <a:ext cx="3787800" cy="82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aleway"/>
                <a:ea typeface="Raleway"/>
                <a:cs typeface="Raleway"/>
                <a:sym typeface="Raleway"/>
              </a:rPr>
              <a:t>Siddhesh Suresh Kadam</a:t>
            </a:r>
            <a:endParaRPr>
              <a:latin typeface="Raleway"/>
              <a:ea typeface="Raleway"/>
              <a:cs typeface="Raleway"/>
              <a:sym typeface="Raleway"/>
            </a:endParaRPr>
          </a:p>
          <a:p>
            <a:pPr indent="0" lvl="0" marL="0" rtl="0" algn="l">
              <a:spcBef>
                <a:spcPts val="0"/>
              </a:spcBef>
              <a:spcAft>
                <a:spcPts val="0"/>
              </a:spcAft>
              <a:buNone/>
            </a:pPr>
            <a:r>
              <a:rPr lang="en">
                <a:latin typeface="Raleway"/>
                <a:ea typeface="Raleway"/>
                <a:cs typeface="Raleway"/>
                <a:sym typeface="Raleway"/>
              </a:rPr>
              <a:t>(Intern)</a:t>
            </a:r>
            <a:endParaRPr>
              <a:latin typeface="Raleway"/>
              <a:ea typeface="Raleway"/>
              <a:cs typeface="Raleway"/>
              <a:sym typeface="Raleway"/>
            </a:endParaRPr>
          </a:p>
        </p:txBody>
      </p:sp>
      <p:pic>
        <p:nvPicPr>
          <p:cNvPr id="138" name="Google Shape;138;p17"/>
          <p:cNvPicPr preferRelativeResize="0"/>
          <p:nvPr/>
        </p:nvPicPr>
        <p:blipFill rotWithShape="1">
          <a:blip r:embed="rId4">
            <a:alphaModFix/>
          </a:blip>
          <a:srcRect b="18264" l="12753" r="2729" t="16623"/>
          <a:stretch/>
        </p:blipFill>
        <p:spPr>
          <a:xfrm>
            <a:off x="5222550" y="1664075"/>
            <a:ext cx="3417175" cy="19746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7" name="Shape 207"/>
        <p:cNvGrpSpPr/>
        <p:nvPr/>
      </p:nvGrpSpPr>
      <p:grpSpPr>
        <a:xfrm>
          <a:off x="0" y="0"/>
          <a:ext cx="0" cy="0"/>
          <a:chOff x="0" y="0"/>
          <a:chExt cx="0" cy="0"/>
        </a:xfrm>
      </p:grpSpPr>
      <p:sp>
        <p:nvSpPr>
          <p:cNvPr id="208" name="Google Shape;208;p26"/>
          <p:cNvSpPr/>
          <p:nvPr/>
        </p:nvSpPr>
        <p:spPr>
          <a:xfrm>
            <a:off x="0" y="4747100"/>
            <a:ext cx="9144000" cy="396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sp>
        <p:nvSpPr>
          <p:cNvPr id="209" name="Google Shape;209;p26"/>
          <p:cNvSpPr txBox="1"/>
          <p:nvPr>
            <p:ph idx="4294967295" type="title"/>
          </p:nvPr>
        </p:nvSpPr>
        <p:spPr>
          <a:xfrm>
            <a:off x="346425" y="4747100"/>
            <a:ext cx="3409500" cy="394200"/>
          </a:xfrm>
          <a:prstGeom prst="rect">
            <a:avLst/>
          </a:prstGeom>
          <a:noFill/>
        </p:spPr>
        <p:txBody>
          <a:bodyPr anchorCtr="0" anchor="b" bIns="91425" lIns="91425" spcFirstLastPara="1" rIns="91425" wrap="square" tIns="91425">
            <a:noAutofit/>
          </a:bodyPr>
          <a:lstStyle/>
          <a:p>
            <a:pPr indent="0" lvl="0" marL="0" rtl="0" algn="l">
              <a:spcBef>
                <a:spcPts val="0"/>
              </a:spcBef>
              <a:spcAft>
                <a:spcPts val="0"/>
              </a:spcAft>
              <a:buNone/>
            </a:pPr>
            <a:r>
              <a:rPr lang="en" sz="1400">
                <a:solidFill>
                  <a:schemeClr val="lt1"/>
                </a:solidFill>
              </a:rPr>
              <a:t>Clusters Demographics</a:t>
            </a:r>
            <a:endParaRPr sz="1400">
              <a:solidFill>
                <a:schemeClr val="lt1"/>
              </a:solidFill>
            </a:endParaRPr>
          </a:p>
        </p:txBody>
      </p:sp>
      <p:pic>
        <p:nvPicPr>
          <p:cNvPr id="210" name="Google Shape;210;p26"/>
          <p:cNvPicPr preferRelativeResize="0"/>
          <p:nvPr/>
        </p:nvPicPr>
        <p:blipFill>
          <a:blip r:embed="rId3">
            <a:alphaModFix/>
          </a:blip>
          <a:stretch>
            <a:fillRect/>
          </a:stretch>
        </p:blipFill>
        <p:spPr>
          <a:xfrm>
            <a:off x="1714500" y="596150"/>
            <a:ext cx="5715000" cy="3467100"/>
          </a:xfrm>
          <a:prstGeom prst="rect">
            <a:avLst/>
          </a:prstGeom>
          <a:noFill/>
          <a:ln cap="flat" cmpd="sng" w="9525">
            <a:solidFill>
              <a:srgbClr val="000000"/>
            </a:solidFill>
            <a:prstDash val="solid"/>
            <a:round/>
            <a:headEnd len="sm" w="sm" type="none"/>
            <a:tailEnd len="sm" w="sm" type="none"/>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27"/>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Thank You!</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2" name="Shape 142"/>
        <p:cNvGrpSpPr/>
        <p:nvPr/>
      </p:nvGrpSpPr>
      <p:grpSpPr>
        <a:xfrm>
          <a:off x="0" y="0"/>
          <a:ext cx="0" cy="0"/>
          <a:chOff x="0" y="0"/>
          <a:chExt cx="0" cy="0"/>
        </a:xfrm>
      </p:grpSpPr>
      <p:sp>
        <p:nvSpPr>
          <p:cNvPr id="143" name="Google Shape;143;p18"/>
          <p:cNvSpPr/>
          <p:nvPr/>
        </p:nvSpPr>
        <p:spPr>
          <a:xfrm>
            <a:off x="0" y="4747100"/>
            <a:ext cx="9144000" cy="396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sp>
        <p:nvSpPr>
          <p:cNvPr id="144" name="Google Shape;144;p18"/>
          <p:cNvSpPr txBox="1"/>
          <p:nvPr>
            <p:ph idx="4294967295" type="title"/>
          </p:nvPr>
        </p:nvSpPr>
        <p:spPr>
          <a:xfrm>
            <a:off x="272250" y="865250"/>
            <a:ext cx="2859900" cy="6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Hitch</a:t>
            </a:r>
            <a:endParaRPr/>
          </a:p>
        </p:txBody>
      </p:sp>
      <p:sp>
        <p:nvSpPr>
          <p:cNvPr id="145" name="Google Shape;145;p18"/>
          <p:cNvSpPr txBox="1"/>
          <p:nvPr>
            <p:ph idx="4294967295" type="subTitle"/>
          </p:nvPr>
        </p:nvSpPr>
        <p:spPr>
          <a:xfrm>
            <a:off x="3529850" y="347375"/>
            <a:ext cx="5093400" cy="4281900"/>
          </a:xfrm>
          <a:prstGeom prst="rect">
            <a:avLst/>
          </a:prstGeom>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Clr>
                <a:srgbClr val="000000"/>
              </a:buClr>
              <a:buSzPts val="1600"/>
              <a:buChar char="●"/>
            </a:pPr>
            <a:r>
              <a:rPr lang="en" sz="1600">
                <a:solidFill>
                  <a:srgbClr val="000000"/>
                </a:solidFill>
              </a:rPr>
              <a:t>With the world's infinite diversity of individuals and characteristics, a prospective market is rarely singled out or simply defined. </a:t>
            </a:r>
            <a:endParaRPr sz="1600">
              <a:solidFill>
                <a:srgbClr val="000000"/>
              </a:solidFill>
            </a:endParaRPr>
          </a:p>
          <a:p>
            <a:pPr indent="0" lvl="0" marL="457200" rtl="0" algn="l">
              <a:lnSpc>
                <a:spcPct val="115000"/>
              </a:lnSpc>
              <a:spcBef>
                <a:spcPts val="1600"/>
              </a:spcBef>
              <a:spcAft>
                <a:spcPts val="0"/>
              </a:spcAft>
              <a:buNone/>
            </a:pPr>
            <a:r>
              <a:t/>
            </a:r>
            <a:endParaRPr sz="100">
              <a:solidFill>
                <a:srgbClr val="000000"/>
              </a:solidFill>
            </a:endParaRPr>
          </a:p>
          <a:p>
            <a:pPr indent="-330200" lvl="0" marL="457200" rtl="0" algn="l">
              <a:lnSpc>
                <a:spcPct val="115000"/>
              </a:lnSpc>
              <a:spcBef>
                <a:spcPts val="1600"/>
              </a:spcBef>
              <a:spcAft>
                <a:spcPts val="0"/>
              </a:spcAft>
              <a:buClr>
                <a:srgbClr val="000000"/>
              </a:buClr>
              <a:buSzPts val="1600"/>
              <a:buChar char="●"/>
            </a:pPr>
            <a:r>
              <a:rPr lang="en" sz="1600">
                <a:solidFill>
                  <a:srgbClr val="000000"/>
                </a:solidFill>
              </a:rPr>
              <a:t>It's critical to understand your target market in order to ensure that your messages are both successful (attractive, action-oriented) and appropriate (non-offensive, timely, and relevant).</a:t>
            </a:r>
            <a:endParaRPr sz="1600">
              <a:solidFill>
                <a:srgbClr val="000000"/>
              </a:solidFill>
            </a:endParaRPr>
          </a:p>
          <a:p>
            <a:pPr indent="0" lvl="0" marL="457200" rtl="0" algn="l">
              <a:lnSpc>
                <a:spcPct val="115000"/>
              </a:lnSpc>
              <a:spcBef>
                <a:spcPts val="1600"/>
              </a:spcBef>
              <a:spcAft>
                <a:spcPts val="0"/>
              </a:spcAft>
              <a:buNone/>
            </a:pPr>
            <a:r>
              <a:t/>
            </a:r>
            <a:endParaRPr sz="100">
              <a:solidFill>
                <a:srgbClr val="000000"/>
              </a:solidFill>
            </a:endParaRPr>
          </a:p>
          <a:p>
            <a:pPr indent="-330200" lvl="0" marL="457200" rtl="0" algn="l">
              <a:lnSpc>
                <a:spcPct val="115000"/>
              </a:lnSpc>
              <a:spcBef>
                <a:spcPts val="1600"/>
              </a:spcBef>
              <a:spcAft>
                <a:spcPts val="0"/>
              </a:spcAft>
              <a:buClr>
                <a:srgbClr val="000000"/>
              </a:buClr>
              <a:buSzPts val="1600"/>
              <a:buChar char="●"/>
            </a:pPr>
            <a:r>
              <a:rPr lang="en" sz="1600">
                <a:solidFill>
                  <a:srgbClr val="000000"/>
                </a:solidFill>
              </a:rPr>
              <a:t>As a result, your marketing strategies will become more successful and efficient, saving you time and money while also increasing the rewards.</a:t>
            </a:r>
            <a:endParaRPr sz="1600">
              <a:solidFill>
                <a:srgbClr val="000000"/>
              </a:solidFill>
            </a:endParaRPr>
          </a:p>
          <a:p>
            <a:pPr indent="0" lvl="0" marL="457200" rtl="0" algn="l">
              <a:lnSpc>
                <a:spcPct val="115000"/>
              </a:lnSpc>
              <a:spcBef>
                <a:spcPts val="1600"/>
              </a:spcBef>
              <a:spcAft>
                <a:spcPts val="0"/>
              </a:spcAft>
              <a:buNone/>
            </a:pPr>
            <a:r>
              <a:t/>
            </a:r>
            <a:endParaRPr sz="1600">
              <a:solidFill>
                <a:srgbClr val="000000"/>
              </a:solidFill>
            </a:endParaRPr>
          </a:p>
          <a:p>
            <a:pPr indent="0" lvl="0" marL="0" rtl="0" algn="l">
              <a:spcBef>
                <a:spcPts val="1600"/>
              </a:spcBef>
              <a:spcAft>
                <a:spcPts val="1600"/>
              </a:spcAft>
              <a:buNone/>
            </a:pPr>
            <a:r>
              <a:t/>
            </a:r>
            <a:endParaRPr sz="1800">
              <a:solidFill>
                <a:srgbClr val="000000"/>
              </a:solidFill>
            </a:endParaRPr>
          </a:p>
        </p:txBody>
      </p:sp>
      <p:pic>
        <p:nvPicPr>
          <p:cNvPr id="146" name="Google Shape;146;p18"/>
          <p:cNvPicPr preferRelativeResize="0"/>
          <p:nvPr/>
        </p:nvPicPr>
        <p:blipFill rotWithShape="1">
          <a:blip r:embed="rId3">
            <a:alphaModFix/>
          </a:blip>
          <a:srcRect b="13582" l="1641" r="1786" t="7446"/>
          <a:stretch/>
        </p:blipFill>
        <p:spPr>
          <a:xfrm>
            <a:off x="233625" y="2003875"/>
            <a:ext cx="3225050" cy="1770850"/>
          </a:xfrm>
          <a:prstGeom prst="rect">
            <a:avLst/>
          </a:prstGeom>
          <a:noFill/>
          <a:ln cap="flat" cmpd="sng" w="19050">
            <a:solidFill>
              <a:srgbClr val="000000"/>
            </a:solidFill>
            <a:prstDash val="solid"/>
            <a:round/>
            <a:headEnd len="sm" w="sm" type="none"/>
            <a:tailEnd len="sm" w="sm" type="none"/>
          </a:ln>
          <a:effectLst>
            <a:outerShdw rotWithShape="0" algn="bl" dir="5400000" dist="19050">
              <a:srgbClr val="000000">
                <a:alpha val="40000"/>
              </a:srgbClr>
            </a:outerShdw>
          </a:effectLst>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19"/>
          <p:cNvSpPr/>
          <p:nvPr/>
        </p:nvSpPr>
        <p:spPr>
          <a:xfrm>
            <a:off x="0" y="4747100"/>
            <a:ext cx="9144000" cy="396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sp>
        <p:nvSpPr>
          <p:cNvPr id="152" name="Google Shape;152;p19"/>
          <p:cNvSpPr txBox="1"/>
          <p:nvPr>
            <p:ph idx="4294967295" type="title"/>
          </p:nvPr>
        </p:nvSpPr>
        <p:spPr>
          <a:xfrm>
            <a:off x="729450" y="1322450"/>
            <a:ext cx="7688400" cy="599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Approach</a:t>
            </a:r>
            <a:endParaRPr/>
          </a:p>
        </p:txBody>
      </p:sp>
      <p:sp>
        <p:nvSpPr>
          <p:cNvPr id="153" name="Google Shape;153;p19"/>
          <p:cNvSpPr txBox="1"/>
          <p:nvPr/>
        </p:nvSpPr>
        <p:spPr>
          <a:xfrm>
            <a:off x="925475" y="2180200"/>
            <a:ext cx="7243500" cy="12621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Lato"/>
              <a:buChar char="●"/>
            </a:pPr>
            <a:r>
              <a:rPr lang="en">
                <a:latin typeface="Lato"/>
                <a:ea typeface="Lato"/>
                <a:cs typeface="Lato"/>
                <a:sym typeface="Lato"/>
              </a:rPr>
              <a:t>Uncountable potential ways to segment your consumer base. </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
                <a:latin typeface="Lato"/>
                <a:ea typeface="Lato"/>
                <a:cs typeface="Lato"/>
                <a:sym typeface="Lato"/>
              </a:rPr>
              <a:t>The particular consumer segmentation model that will be of most benefit your business will also depend on the specifics of your products/services and customer base. </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
                <a:latin typeface="Lato"/>
                <a:ea typeface="Lato"/>
                <a:cs typeface="Lato"/>
                <a:sym typeface="Lato"/>
              </a:rPr>
              <a:t>Model we used in this project is the Apriori and Cluster Based Segmentation.</a:t>
            </a:r>
            <a:endParaRPr>
              <a:latin typeface="Lato"/>
              <a:ea typeface="Lato"/>
              <a:cs typeface="Lato"/>
              <a:sym typeface="La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20"/>
          <p:cNvSpPr txBox="1"/>
          <p:nvPr>
            <p:ph idx="2" type="body"/>
          </p:nvPr>
        </p:nvSpPr>
        <p:spPr>
          <a:xfrm>
            <a:off x="5174225" y="284750"/>
            <a:ext cx="3374400" cy="454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311150" lvl="0" marL="457200" rtl="0" algn="l">
              <a:spcBef>
                <a:spcPts val="1000"/>
              </a:spcBef>
              <a:spcAft>
                <a:spcPts val="0"/>
              </a:spcAft>
              <a:buSzPts val="1300"/>
              <a:buChar char="●"/>
            </a:pPr>
            <a:r>
              <a:rPr lang="en"/>
              <a:t>All the attributes of the customer data set are demographic characteristics used in Apriori Segmentation.</a:t>
            </a:r>
            <a:endParaRPr/>
          </a:p>
          <a:p>
            <a:pPr indent="0" lvl="0" marL="457200" rtl="0" algn="l">
              <a:spcBef>
                <a:spcPts val="1000"/>
              </a:spcBef>
              <a:spcAft>
                <a:spcPts val="0"/>
              </a:spcAft>
              <a:buNone/>
            </a:pPr>
            <a:r>
              <a:t/>
            </a:r>
            <a:endParaRPr/>
          </a:p>
          <a:p>
            <a:pPr indent="-311150" lvl="0" marL="457200" rtl="0" algn="l">
              <a:spcBef>
                <a:spcPts val="1000"/>
              </a:spcBef>
              <a:spcAft>
                <a:spcPts val="0"/>
              </a:spcAft>
              <a:buSzPts val="1300"/>
              <a:buChar char="●"/>
            </a:pPr>
            <a:r>
              <a:rPr lang="en"/>
              <a:t>We had the data on 200 customers with no null instances. </a:t>
            </a:r>
            <a:endParaRPr/>
          </a:p>
          <a:p>
            <a:pPr indent="0" lvl="0" marL="0" rtl="0" algn="l">
              <a:spcBef>
                <a:spcPts val="1000"/>
              </a:spcBef>
              <a:spcAft>
                <a:spcPts val="0"/>
              </a:spcAft>
              <a:buNone/>
            </a:pPr>
            <a:r>
              <a:t/>
            </a:r>
            <a:endParaRPr/>
          </a:p>
          <a:p>
            <a:pPr indent="-311150" lvl="0" marL="457200" rtl="0" algn="l">
              <a:spcBef>
                <a:spcPts val="1000"/>
              </a:spcBef>
              <a:spcAft>
                <a:spcPts val="0"/>
              </a:spcAft>
              <a:buSzPts val="1300"/>
              <a:buChar char="●"/>
            </a:pPr>
            <a:r>
              <a:rPr lang="en"/>
              <a:t>Some features about the customer data set:</a:t>
            </a:r>
            <a:endParaRPr/>
          </a:p>
          <a:p>
            <a:pPr indent="0" lvl="0" marL="457200" rtl="0" algn="l">
              <a:spcBef>
                <a:spcPts val="1000"/>
              </a:spcBef>
              <a:spcAft>
                <a:spcPts val="0"/>
              </a:spcAft>
              <a:buNone/>
            </a:pPr>
            <a:r>
              <a:rPr lang="en"/>
              <a:t>Age Range : 18 - 70</a:t>
            </a:r>
            <a:endParaRPr/>
          </a:p>
          <a:p>
            <a:pPr indent="0" lvl="0" marL="457200" rtl="0" algn="l">
              <a:spcBef>
                <a:spcPts val="1000"/>
              </a:spcBef>
              <a:spcAft>
                <a:spcPts val="0"/>
              </a:spcAft>
              <a:buNone/>
            </a:pPr>
            <a:r>
              <a:rPr lang="en"/>
              <a:t>Annual Income Range : 15k$ - 137k$</a:t>
            </a:r>
            <a:endParaRPr/>
          </a:p>
          <a:p>
            <a:pPr indent="0" lvl="0" marL="457200" rtl="0" algn="l">
              <a:spcBef>
                <a:spcPts val="1000"/>
              </a:spcBef>
              <a:spcAft>
                <a:spcPts val="0"/>
              </a:spcAft>
              <a:buNone/>
            </a:pPr>
            <a:r>
              <a:rPr lang="en"/>
              <a:t>Men - 44%    Women - 56%</a:t>
            </a:r>
            <a:endParaRPr/>
          </a:p>
          <a:p>
            <a:pPr indent="0" lvl="0" marL="457200" rtl="0" algn="l">
              <a:spcBef>
                <a:spcPts val="1000"/>
              </a:spcBef>
              <a:spcAft>
                <a:spcPts val="0"/>
              </a:spcAft>
              <a:buNone/>
            </a:pPr>
            <a:r>
              <a:t/>
            </a:r>
            <a:endParaRPr/>
          </a:p>
          <a:p>
            <a:pPr indent="0" lvl="0" marL="0" rtl="0" algn="l">
              <a:lnSpc>
                <a:spcPct val="115000"/>
              </a:lnSpc>
              <a:spcBef>
                <a:spcPts val="1000"/>
              </a:spcBef>
              <a:spcAft>
                <a:spcPts val="1600"/>
              </a:spcAft>
              <a:buNone/>
            </a:pPr>
            <a:r>
              <a:t/>
            </a:r>
            <a:endParaRPr/>
          </a:p>
        </p:txBody>
      </p:sp>
      <p:pic>
        <p:nvPicPr>
          <p:cNvPr id="159" name="Google Shape;159;p20"/>
          <p:cNvPicPr preferRelativeResize="0"/>
          <p:nvPr/>
        </p:nvPicPr>
        <p:blipFill>
          <a:blip r:embed="rId3">
            <a:alphaModFix/>
          </a:blip>
          <a:stretch>
            <a:fillRect/>
          </a:stretch>
        </p:blipFill>
        <p:spPr>
          <a:xfrm>
            <a:off x="148575" y="542850"/>
            <a:ext cx="4270124" cy="1618450"/>
          </a:xfrm>
          <a:prstGeom prst="rect">
            <a:avLst/>
          </a:prstGeom>
          <a:noFill/>
          <a:ln>
            <a:noFill/>
          </a:ln>
        </p:spPr>
      </p:pic>
      <p:pic>
        <p:nvPicPr>
          <p:cNvPr id="160" name="Google Shape;160;p20"/>
          <p:cNvPicPr preferRelativeResize="0"/>
          <p:nvPr/>
        </p:nvPicPr>
        <p:blipFill>
          <a:blip r:embed="rId4">
            <a:alphaModFix/>
          </a:blip>
          <a:stretch>
            <a:fillRect/>
          </a:stretch>
        </p:blipFill>
        <p:spPr>
          <a:xfrm>
            <a:off x="184625" y="2571751"/>
            <a:ext cx="4234076" cy="21349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21"/>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p>
            <a:pPr indent="0" lvl="0" marL="0" rtl="0" algn="ctr">
              <a:spcBef>
                <a:spcPts val="0"/>
              </a:spcBef>
              <a:spcAft>
                <a:spcPts val="1000"/>
              </a:spcAft>
              <a:buNone/>
            </a:pPr>
            <a:r>
              <a:rPr b="1" lang="en" sz="700">
                <a:solidFill>
                  <a:schemeClr val="lt1"/>
                </a:solidFill>
              </a:rPr>
              <a:t>1</a:t>
            </a:r>
            <a:endParaRPr b="1" sz="700">
              <a:solidFill>
                <a:schemeClr val="lt1"/>
              </a:solidFill>
            </a:endParaRPr>
          </a:p>
        </p:txBody>
      </p:sp>
      <p:pic>
        <p:nvPicPr>
          <p:cNvPr id="166" name="Google Shape;166;p21"/>
          <p:cNvPicPr preferRelativeResize="0"/>
          <p:nvPr/>
        </p:nvPicPr>
        <p:blipFill>
          <a:blip r:embed="rId3">
            <a:alphaModFix/>
          </a:blip>
          <a:stretch>
            <a:fillRect/>
          </a:stretch>
        </p:blipFill>
        <p:spPr>
          <a:xfrm>
            <a:off x="4706650" y="14487"/>
            <a:ext cx="2154775" cy="2606100"/>
          </a:xfrm>
          <a:prstGeom prst="rect">
            <a:avLst/>
          </a:prstGeom>
          <a:noFill/>
          <a:ln>
            <a:noFill/>
          </a:ln>
        </p:spPr>
      </p:pic>
      <p:pic>
        <p:nvPicPr>
          <p:cNvPr id="167" name="Google Shape;167;p21"/>
          <p:cNvPicPr preferRelativeResize="0"/>
          <p:nvPr/>
        </p:nvPicPr>
        <p:blipFill>
          <a:blip r:embed="rId4">
            <a:alphaModFix/>
          </a:blip>
          <a:stretch>
            <a:fillRect/>
          </a:stretch>
        </p:blipFill>
        <p:spPr>
          <a:xfrm>
            <a:off x="6861425" y="14488"/>
            <a:ext cx="2154775" cy="2606100"/>
          </a:xfrm>
          <a:prstGeom prst="rect">
            <a:avLst/>
          </a:prstGeom>
          <a:noFill/>
          <a:ln>
            <a:noFill/>
          </a:ln>
        </p:spPr>
      </p:pic>
      <p:pic>
        <p:nvPicPr>
          <p:cNvPr id="168" name="Google Shape;168;p21"/>
          <p:cNvPicPr preferRelativeResize="0"/>
          <p:nvPr/>
        </p:nvPicPr>
        <p:blipFill>
          <a:blip r:embed="rId5">
            <a:alphaModFix/>
          </a:blip>
          <a:stretch>
            <a:fillRect/>
          </a:stretch>
        </p:blipFill>
        <p:spPr>
          <a:xfrm>
            <a:off x="5974297" y="2619562"/>
            <a:ext cx="2061600" cy="2509451"/>
          </a:xfrm>
          <a:prstGeom prst="rect">
            <a:avLst/>
          </a:prstGeom>
          <a:noFill/>
          <a:ln>
            <a:noFill/>
          </a:ln>
        </p:spPr>
      </p:pic>
      <p:sp>
        <p:nvSpPr>
          <p:cNvPr id="169" name="Google Shape;169;p21"/>
          <p:cNvSpPr txBox="1"/>
          <p:nvPr/>
        </p:nvSpPr>
        <p:spPr>
          <a:xfrm>
            <a:off x="701875" y="1253600"/>
            <a:ext cx="29988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Lato"/>
                <a:ea typeface="Lato"/>
                <a:cs typeface="Lato"/>
                <a:sym typeface="Lato"/>
              </a:rPr>
              <a:t>Data Demographics</a:t>
            </a:r>
            <a:endParaRPr sz="1500">
              <a:latin typeface="Lato"/>
              <a:ea typeface="Lato"/>
              <a:cs typeface="Lato"/>
              <a:sym typeface="Lato"/>
            </a:endParaRPr>
          </a:p>
        </p:txBody>
      </p:sp>
      <p:sp>
        <p:nvSpPr>
          <p:cNvPr id="170" name="Google Shape;170;p21"/>
          <p:cNvSpPr txBox="1"/>
          <p:nvPr/>
        </p:nvSpPr>
        <p:spPr>
          <a:xfrm>
            <a:off x="836475" y="1904350"/>
            <a:ext cx="3043500" cy="2586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Lato"/>
                <a:ea typeface="Lato"/>
                <a:cs typeface="Lato"/>
                <a:sym typeface="Lato"/>
              </a:rPr>
              <a:t>Age Distribution tends towards customers in their mid 20s’ and mid 40s’</a:t>
            </a:r>
            <a:endParaRPr sz="1200">
              <a:latin typeface="Lato"/>
              <a:ea typeface="Lato"/>
              <a:cs typeface="Lato"/>
              <a:sym typeface="Lato"/>
            </a:endParaRPr>
          </a:p>
          <a:p>
            <a:pPr indent="0" lvl="0" marL="0" rtl="0" algn="l">
              <a:spcBef>
                <a:spcPts val="0"/>
              </a:spcBef>
              <a:spcAft>
                <a:spcPts val="0"/>
              </a:spcAft>
              <a:buNone/>
            </a:pPr>
            <a:r>
              <a:t/>
            </a:r>
            <a:endParaRPr sz="1200">
              <a:latin typeface="Lato"/>
              <a:ea typeface="Lato"/>
              <a:cs typeface="Lato"/>
              <a:sym typeface="Lato"/>
            </a:endParaRPr>
          </a:p>
          <a:p>
            <a:pPr indent="0" lvl="0" marL="0" rtl="0" algn="l">
              <a:spcBef>
                <a:spcPts val="0"/>
              </a:spcBef>
              <a:spcAft>
                <a:spcPts val="0"/>
              </a:spcAft>
              <a:buNone/>
            </a:pPr>
            <a:r>
              <a:t/>
            </a:r>
            <a:endParaRPr sz="1200">
              <a:latin typeface="Lato"/>
              <a:ea typeface="Lato"/>
              <a:cs typeface="Lato"/>
              <a:sym typeface="Lato"/>
            </a:endParaRPr>
          </a:p>
          <a:p>
            <a:pPr indent="0" lvl="0" marL="0" rtl="0" algn="l">
              <a:spcBef>
                <a:spcPts val="0"/>
              </a:spcBef>
              <a:spcAft>
                <a:spcPts val="0"/>
              </a:spcAft>
              <a:buNone/>
            </a:pPr>
            <a:r>
              <a:rPr lang="en" sz="1200">
                <a:latin typeface="Lato"/>
                <a:ea typeface="Lato"/>
                <a:cs typeface="Lato"/>
                <a:sym typeface="Lato"/>
              </a:rPr>
              <a:t>Annual Income is densely populated at the mid of the income range.</a:t>
            </a:r>
            <a:endParaRPr sz="1200">
              <a:latin typeface="Lato"/>
              <a:ea typeface="Lato"/>
              <a:cs typeface="Lato"/>
              <a:sym typeface="Lato"/>
            </a:endParaRPr>
          </a:p>
          <a:p>
            <a:pPr indent="0" lvl="0" marL="0" rtl="0" algn="l">
              <a:spcBef>
                <a:spcPts val="0"/>
              </a:spcBef>
              <a:spcAft>
                <a:spcPts val="0"/>
              </a:spcAft>
              <a:buNone/>
            </a:pPr>
            <a:r>
              <a:t/>
            </a:r>
            <a:endParaRPr sz="1200">
              <a:latin typeface="Lato"/>
              <a:ea typeface="Lato"/>
              <a:cs typeface="Lato"/>
              <a:sym typeface="Lato"/>
            </a:endParaRPr>
          </a:p>
          <a:p>
            <a:pPr indent="0" lvl="0" marL="0" rtl="0" algn="l">
              <a:spcBef>
                <a:spcPts val="0"/>
              </a:spcBef>
              <a:spcAft>
                <a:spcPts val="0"/>
              </a:spcAft>
              <a:buNone/>
            </a:pPr>
            <a:r>
              <a:t/>
            </a:r>
            <a:endParaRPr sz="1200">
              <a:latin typeface="Lato"/>
              <a:ea typeface="Lato"/>
              <a:cs typeface="Lato"/>
              <a:sym typeface="Lato"/>
            </a:endParaRPr>
          </a:p>
          <a:p>
            <a:pPr indent="0" lvl="0" marL="0" rtl="0" algn="l">
              <a:spcBef>
                <a:spcPts val="0"/>
              </a:spcBef>
              <a:spcAft>
                <a:spcPts val="0"/>
              </a:spcAft>
              <a:buNone/>
            </a:pPr>
            <a:r>
              <a:rPr lang="en" sz="1200">
                <a:latin typeface="Lato"/>
                <a:ea typeface="Lato"/>
                <a:cs typeface="Lato"/>
                <a:sym typeface="Lato"/>
              </a:rPr>
              <a:t>The </a:t>
            </a:r>
            <a:r>
              <a:rPr lang="en" sz="1200">
                <a:latin typeface="Lato"/>
                <a:ea typeface="Lato"/>
                <a:cs typeface="Lato"/>
                <a:sym typeface="Lato"/>
              </a:rPr>
              <a:t>inferences from </a:t>
            </a:r>
            <a:r>
              <a:rPr lang="en" sz="1200">
                <a:latin typeface="Lato"/>
                <a:ea typeface="Lato"/>
                <a:cs typeface="Lato"/>
                <a:sym typeface="Lato"/>
              </a:rPr>
              <a:t>spending score histogram do not </a:t>
            </a:r>
            <a:r>
              <a:rPr lang="en" sz="1200">
                <a:latin typeface="Lato"/>
                <a:ea typeface="Lato"/>
                <a:cs typeface="Lato"/>
                <a:sym typeface="Lato"/>
              </a:rPr>
              <a:t>portray</a:t>
            </a:r>
            <a:r>
              <a:rPr lang="en" sz="1200">
                <a:latin typeface="Lato"/>
                <a:ea typeface="Lato"/>
                <a:cs typeface="Lato"/>
                <a:sym typeface="Lato"/>
              </a:rPr>
              <a:t> any strategic information. The graph would seem misleading if the density scaling isn’t taken under consideration.</a:t>
            </a:r>
            <a:endParaRPr sz="1200">
              <a:latin typeface="Lato"/>
              <a:ea typeface="Lato"/>
              <a:cs typeface="Lato"/>
              <a:sym typeface="La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pic>
        <p:nvPicPr>
          <p:cNvPr id="175" name="Google Shape;175;p22"/>
          <p:cNvPicPr preferRelativeResize="0"/>
          <p:nvPr/>
        </p:nvPicPr>
        <p:blipFill rotWithShape="1">
          <a:blip r:embed="rId3">
            <a:alphaModFix/>
          </a:blip>
          <a:srcRect b="0" l="2917" r="2061" t="0"/>
          <a:stretch/>
        </p:blipFill>
        <p:spPr>
          <a:xfrm>
            <a:off x="4092325" y="569506"/>
            <a:ext cx="4876374" cy="2124269"/>
          </a:xfrm>
          <a:prstGeom prst="rect">
            <a:avLst/>
          </a:prstGeom>
          <a:noFill/>
          <a:ln>
            <a:noFill/>
          </a:ln>
        </p:spPr>
      </p:pic>
      <p:pic>
        <p:nvPicPr>
          <p:cNvPr id="176" name="Google Shape;176;p22"/>
          <p:cNvPicPr preferRelativeResize="0"/>
          <p:nvPr/>
        </p:nvPicPr>
        <p:blipFill>
          <a:blip r:embed="rId4">
            <a:alphaModFix/>
          </a:blip>
          <a:stretch>
            <a:fillRect/>
          </a:stretch>
        </p:blipFill>
        <p:spPr>
          <a:xfrm>
            <a:off x="4092325" y="2941975"/>
            <a:ext cx="4876376" cy="2124250"/>
          </a:xfrm>
          <a:prstGeom prst="rect">
            <a:avLst/>
          </a:prstGeom>
          <a:noFill/>
          <a:ln>
            <a:noFill/>
          </a:ln>
        </p:spPr>
      </p:pic>
      <p:sp>
        <p:nvSpPr>
          <p:cNvPr id="177" name="Google Shape;177;p22"/>
          <p:cNvSpPr txBox="1"/>
          <p:nvPr/>
        </p:nvSpPr>
        <p:spPr>
          <a:xfrm>
            <a:off x="711925" y="1299225"/>
            <a:ext cx="31590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Lato"/>
                <a:ea typeface="Lato"/>
                <a:cs typeface="Lato"/>
                <a:sym typeface="Lato"/>
              </a:rPr>
              <a:t>Annual Income and Spending Score for Men and Women</a:t>
            </a:r>
            <a:endParaRPr sz="1500">
              <a:latin typeface="Lato"/>
              <a:ea typeface="Lato"/>
              <a:cs typeface="Lato"/>
              <a:sym typeface="Lato"/>
            </a:endParaRPr>
          </a:p>
        </p:txBody>
      </p:sp>
      <p:sp>
        <p:nvSpPr>
          <p:cNvPr id="178" name="Google Shape;178;p22"/>
          <p:cNvSpPr txBox="1"/>
          <p:nvPr/>
        </p:nvSpPr>
        <p:spPr>
          <a:xfrm>
            <a:off x="845375" y="2344275"/>
            <a:ext cx="2856600" cy="221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Lato"/>
                <a:ea typeface="Lato"/>
                <a:cs typeface="Lato"/>
                <a:sym typeface="Lato"/>
              </a:rPr>
              <a:t>In terms of Annual Income  for both men and women,  75th quantile ends at 80k$.</a:t>
            </a:r>
            <a:endParaRPr sz="1200">
              <a:latin typeface="Lato"/>
              <a:ea typeface="Lato"/>
              <a:cs typeface="Lato"/>
              <a:sym typeface="Lato"/>
            </a:endParaRPr>
          </a:p>
          <a:p>
            <a:pPr indent="0" lvl="0" marL="0" rtl="0" algn="l">
              <a:spcBef>
                <a:spcPts val="0"/>
              </a:spcBef>
              <a:spcAft>
                <a:spcPts val="0"/>
              </a:spcAft>
              <a:buNone/>
            </a:pPr>
            <a:r>
              <a:t/>
            </a:r>
            <a:endParaRPr sz="1200">
              <a:latin typeface="Lato"/>
              <a:ea typeface="Lato"/>
              <a:cs typeface="Lato"/>
              <a:sym typeface="Lato"/>
            </a:endParaRPr>
          </a:p>
          <a:p>
            <a:pPr indent="0" lvl="0" marL="0" rtl="0" algn="l">
              <a:spcBef>
                <a:spcPts val="0"/>
              </a:spcBef>
              <a:spcAft>
                <a:spcPts val="0"/>
              </a:spcAft>
              <a:buNone/>
            </a:pPr>
            <a:r>
              <a:t/>
            </a:r>
            <a:endParaRPr sz="1200">
              <a:latin typeface="Lato"/>
              <a:ea typeface="Lato"/>
              <a:cs typeface="Lato"/>
              <a:sym typeface="Lato"/>
            </a:endParaRPr>
          </a:p>
          <a:p>
            <a:pPr indent="0" lvl="0" marL="0" rtl="0" algn="l">
              <a:spcBef>
                <a:spcPts val="0"/>
              </a:spcBef>
              <a:spcAft>
                <a:spcPts val="0"/>
              </a:spcAft>
              <a:buNone/>
            </a:pPr>
            <a:r>
              <a:rPr lang="en" sz="1200">
                <a:latin typeface="Lato"/>
                <a:ea typeface="Lato"/>
                <a:cs typeface="Lato"/>
                <a:sym typeface="Lato"/>
              </a:rPr>
              <a:t>Spending Score median for both men and women is the same, ~50.</a:t>
            </a:r>
            <a:endParaRPr sz="1200">
              <a:latin typeface="Lato"/>
              <a:ea typeface="Lato"/>
              <a:cs typeface="Lato"/>
              <a:sym typeface="Lato"/>
            </a:endParaRPr>
          </a:p>
          <a:p>
            <a:pPr indent="0" lvl="0" marL="0" rtl="0" algn="l">
              <a:spcBef>
                <a:spcPts val="0"/>
              </a:spcBef>
              <a:spcAft>
                <a:spcPts val="0"/>
              </a:spcAft>
              <a:buNone/>
            </a:pPr>
            <a:r>
              <a:t/>
            </a:r>
            <a:endParaRPr sz="1200">
              <a:latin typeface="Lato"/>
              <a:ea typeface="Lato"/>
              <a:cs typeface="Lato"/>
              <a:sym typeface="Lato"/>
            </a:endParaRPr>
          </a:p>
          <a:p>
            <a:pPr indent="0" lvl="0" marL="0" rtl="0" algn="l">
              <a:spcBef>
                <a:spcPts val="0"/>
              </a:spcBef>
              <a:spcAft>
                <a:spcPts val="0"/>
              </a:spcAft>
              <a:buNone/>
            </a:pPr>
            <a:r>
              <a:t/>
            </a:r>
            <a:endParaRPr sz="1200">
              <a:latin typeface="Lato"/>
              <a:ea typeface="Lato"/>
              <a:cs typeface="Lato"/>
              <a:sym typeface="Lato"/>
            </a:endParaRPr>
          </a:p>
          <a:p>
            <a:pPr indent="0" lvl="0" marL="0" rtl="0" algn="l">
              <a:spcBef>
                <a:spcPts val="0"/>
              </a:spcBef>
              <a:spcAft>
                <a:spcPts val="0"/>
              </a:spcAft>
              <a:buNone/>
            </a:pPr>
            <a:r>
              <a:rPr lang="en" sz="1200">
                <a:latin typeface="Lato"/>
                <a:ea typeface="Lato"/>
                <a:cs typeface="Lato"/>
                <a:sym typeface="Lato"/>
              </a:rPr>
              <a:t>However as compared to women, men have relatively lower spending score density.</a:t>
            </a:r>
            <a:endParaRPr sz="1200">
              <a:latin typeface="Lato"/>
              <a:ea typeface="Lato"/>
              <a:cs typeface="Lato"/>
              <a:sym typeface="La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pic>
        <p:nvPicPr>
          <p:cNvPr id="183" name="Google Shape;183;p23"/>
          <p:cNvPicPr preferRelativeResize="0"/>
          <p:nvPr/>
        </p:nvPicPr>
        <p:blipFill rotWithShape="1">
          <a:blip r:embed="rId3">
            <a:alphaModFix/>
          </a:blip>
          <a:srcRect b="0" l="2286" r="0" t="0"/>
          <a:stretch/>
        </p:blipFill>
        <p:spPr>
          <a:xfrm>
            <a:off x="1710928" y="2086225"/>
            <a:ext cx="6331724" cy="2393749"/>
          </a:xfrm>
          <a:prstGeom prst="rect">
            <a:avLst/>
          </a:prstGeom>
          <a:noFill/>
          <a:ln>
            <a:noFill/>
          </a:ln>
        </p:spPr>
      </p:pic>
      <p:sp>
        <p:nvSpPr>
          <p:cNvPr id="184" name="Google Shape;184;p23"/>
          <p:cNvSpPr txBox="1"/>
          <p:nvPr/>
        </p:nvSpPr>
        <p:spPr>
          <a:xfrm>
            <a:off x="660725" y="3037600"/>
            <a:ext cx="9879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Spending Score</a:t>
            </a:r>
            <a:endParaRPr>
              <a:latin typeface="Lato"/>
              <a:ea typeface="Lato"/>
              <a:cs typeface="Lato"/>
              <a:sym typeface="Lato"/>
            </a:endParaRPr>
          </a:p>
        </p:txBody>
      </p:sp>
      <p:sp>
        <p:nvSpPr>
          <p:cNvPr id="185" name="Google Shape;185;p23"/>
          <p:cNvSpPr txBox="1"/>
          <p:nvPr/>
        </p:nvSpPr>
        <p:spPr>
          <a:xfrm>
            <a:off x="4617738" y="4479975"/>
            <a:ext cx="518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Age</a:t>
            </a:r>
            <a:endParaRPr>
              <a:latin typeface="Lato"/>
              <a:ea typeface="Lato"/>
              <a:cs typeface="Lato"/>
              <a:sym typeface="Lato"/>
            </a:endParaRPr>
          </a:p>
        </p:txBody>
      </p:sp>
      <p:sp>
        <p:nvSpPr>
          <p:cNvPr id="186" name="Google Shape;186;p23"/>
          <p:cNvSpPr txBox="1"/>
          <p:nvPr/>
        </p:nvSpPr>
        <p:spPr>
          <a:xfrm>
            <a:off x="724675" y="1240825"/>
            <a:ext cx="34677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latin typeface="Lato"/>
                <a:ea typeface="Lato"/>
                <a:cs typeface="Lato"/>
                <a:sym typeface="Lato"/>
              </a:rPr>
              <a:t>Strong Correlations</a:t>
            </a:r>
            <a:endParaRPr sz="1600">
              <a:latin typeface="Lato"/>
              <a:ea typeface="Lato"/>
              <a:cs typeface="Lato"/>
              <a:sym typeface="La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pic>
        <p:nvPicPr>
          <p:cNvPr id="191" name="Google Shape;191;p24"/>
          <p:cNvPicPr preferRelativeResize="0"/>
          <p:nvPr/>
        </p:nvPicPr>
        <p:blipFill rotWithShape="1">
          <a:blip r:embed="rId3">
            <a:alphaModFix/>
          </a:blip>
          <a:srcRect b="5069" l="1758" r="0" t="0"/>
          <a:stretch/>
        </p:blipFill>
        <p:spPr>
          <a:xfrm>
            <a:off x="1547800" y="2442900"/>
            <a:ext cx="6211151" cy="2420450"/>
          </a:xfrm>
          <a:prstGeom prst="rect">
            <a:avLst/>
          </a:prstGeom>
          <a:noFill/>
          <a:ln>
            <a:noFill/>
          </a:ln>
        </p:spPr>
      </p:pic>
      <p:sp>
        <p:nvSpPr>
          <p:cNvPr id="192" name="Google Shape;192;p24"/>
          <p:cNvSpPr txBox="1"/>
          <p:nvPr/>
        </p:nvSpPr>
        <p:spPr>
          <a:xfrm>
            <a:off x="685800" y="2510125"/>
            <a:ext cx="7038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latin typeface="Lato"/>
                <a:ea typeface="Lato"/>
                <a:cs typeface="Lato"/>
                <a:sym typeface="Lato"/>
              </a:rPr>
              <a:t>Inertia</a:t>
            </a:r>
            <a:endParaRPr sz="1300">
              <a:latin typeface="Lato"/>
              <a:ea typeface="Lato"/>
              <a:cs typeface="Lato"/>
              <a:sym typeface="Lato"/>
            </a:endParaRPr>
          </a:p>
        </p:txBody>
      </p:sp>
      <p:sp>
        <p:nvSpPr>
          <p:cNvPr id="193" name="Google Shape;193;p24"/>
          <p:cNvSpPr txBox="1"/>
          <p:nvPr/>
        </p:nvSpPr>
        <p:spPr>
          <a:xfrm>
            <a:off x="7918075" y="4545100"/>
            <a:ext cx="7890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latin typeface="Lato"/>
                <a:ea typeface="Lato"/>
                <a:cs typeface="Lato"/>
                <a:sym typeface="Lato"/>
              </a:rPr>
              <a:t>Clusters</a:t>
            </a:r>
            <a:endParaRPr sz="1300">
              <a:latin typeface="Lato"/>
              <a:ea typeface="Lato"/>
              <a:cs typeface="Lato"/>
              <a:sym typeface="Lato"/>
            </a:endParaRPr>
          </a:p>
        </p:txBody>
      </p:sp>
      <p:sp>
        <p:nvSpPr>
          <p:cNvPr id="194" name="Google Shape;194;p24"/>
          <p:cNvSpPr txBox="1"/>
          <p:nvPr/>
        </p:nvSpPr>
        <p:spPr>
          <a:xfrm>
            <a:off x="862850" y="1445550"/>
            <a:ext cx="7295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Lato"/>
              <a:ea typeface="Lato"/>
              <a:cs typeface="Lato"/>
              <a:sym typeface="Lato"/>
            </a:endParaRPr>
          </a:p>
        </p:txBody>
      </p:sp>
      <p:sp>
        <p:nvSpPr>
          <p:cNvPr id="195" name="Google Shape;195;p24"/>
          <p:cNvSpPr txBox="1"/>
          <p:nvPr/>
        </p:nvSpPr>
        <p:spPr>
          <a:xfrm>
            <a:off x="685800" y="954300"/>
            <a:ext cx="7492200" cy="1372200"/>
          </a:xfrm>
          <a:prstGeom prst="rect">
            <a:avLst/>
          </a:prstGeom>
          <a:noFill/>
          <a:ln>
            <a:noFill/>
          </a:ln>
        </p:spPr>
        <p:txBody>
          <a:bodyPr anchorCtr="0" anchor="ctr" bIns="91425" lIns="91425" spcFirstLastPara="1" rIns="91425" wrap="square" tIns="91425">
            <a:noAutofit/>
          </a:bodyPr>
          <a:lstStyle/>
          <a:p>
            <a:pPr indent="0" lvl="0" marL="11430" marR="0" rtl="0" algn="just">
              <a:lnSpc>
                <a:spcPct val="115000"/>
              </a:lnSpc>
              <a:spcBef>
                <a:spcPts val="1000"/>
              </a:spcBef>
              <a:spcAft>
                <a:spcPts val="0"/>
              </a:spcAft>
              <a:buNone/>
            </a:pPr>
            <a:r>
              <a:rPr lang="en" sz="1500">
                <a:solidFill>
                  <a:srgbClr val="424242"/>
                </a:solidFill>
                <a:latin typeface="Nunito"/>
                <a:ea typeface="Nunito"/>
                <a:cs typeface="Nunito"/>
                <a:sym typeface="Nunito"/>
              </a:rPr>
              <a:t>In our case the optimal value tends out to be 6. Any value higher than this will cause the model to overfit. After getting this value we train the data over the KMeans cluster algorithm with K=6.</a:t>
            </a:r>
            <a:endParaRPr sz="1500">
              <a:solidFill>
                <a:srgbClr val="424242"/>
              </a:solidFill>
              <a:latin typeface="Nunito"/>
              <a:ea typeface="Nunito"/>
              <a:cs typeface="Nunito"/>
              <a:sym typeface="Nuni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199" name="Shape 199"/>
        <p:cNvGrpSpPr/>
        <p:nvPr/>
      </p:nvGrpSpPr>
      <p:grpSpPr>
        <a:xfrm>
          <a:off x="0" y="0"/>
          <a:ext cx="0" cy="0"/>
          <a:chOff x="0" y="0"/>
          <a:chExt cx="0" cy="0"/>
        </a:xfrm>
      </p:grpSpPr>
      <p:pic>
        <p:nvPicPr>
          <p:cNvPr id="200" name="Google Shape;200;p25"/>
          <p:cNvPicPr preferRelativeResize="0"/>
          <p:nvPr/>
        </p:nvPicPr>
        <p:blipFill>
          <a:blip r:embed="rId3">
            <a:alphaModFix/>
          </a:blip>
          <a:stretch>
            <a:fillRect/>
          </a:stretch>
        </p:blipFill>
        <p:spPr>
          <a:xfrm>
            <a:off x="255475" y="2590825"/>
            <a:ext cx="5616550" cy="2474250"/>
          </a:xfrm>
          <a:prstGeom prst="rect">
            <a:avLst/>
          </a:prstGeom>
          <a:noFill/>
          <a:ln cap="flat" cmpd="sng" w="12700">
            <a:solidFill>
              <a:srgbClr val="000000"/>
            </a:solidFill>
            <a:prstDash val="solid"/>
            <a:miter lim="8000"/>
            <a:headEnd len="sm" w="sm" type="none"/>
            <a:tailEnd len="sm" w="sm" type="none"/>
          </a:ln>
        </p:spPr>
      </p:pic>
      <p:pic>
        <p:nvPicPr>
          <p:cNvPr id="201" name="Google Shape;201;p25"/>
          <p:cNvPicPr preferRelativeResize="0"/>
          <p:nvPr/>
        </p:nvPicPr>
        <p:blipFill>
          <a:blip r:embed="rId4">
            <a:alphaModFix/>
          </a:blip>
          <a:stretch>
            <a:fillRect/>
          </a:stretch>
        </p:blipFill>
        <p:spPr>
          <a:xfrm>
            <a:off x="3207125" y="97500"/>
            <a:ext cx="5616548" cy="2474250"/>
          </a:xfrm>
          <a:prstGeom prst="rect">
            <a:avLst/>
          </a:prstGeom>
          <a:noFill/>
          <a:ln>
            <a:noFill/>
          </a:ln>
        </p:spPr>
      </p:pic>
      <p:sp>
        <p:nvSpPr>
          <p:cNvPr id="202" name="Google Shape;202;p25"/>
          <p:cNvSpPr txBox="1"/>
          <p:nvPr/>
        </p:nvSpPr>
        <p:spPr>
          <a:xfrm>
            <a:off x="762025" y="1134525"/>
            <a:ext cx="2756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Lato"/>
                <a:ea typeface="Lato"/>
                <a:cs typeface="Lato"/>
                <a:sym typeface="Lato"/>
              </a:rPr>
              <a:t>Spending Score and Age</a:t>
            </a:r>
            <a:endParaRPr>
              <a:solidFill>
                <a:schemeClr val="lt1"/>
              </a:solidFill>
              <a:latin typeface="Lato"/>
              <a:ea typeface="Lato"/>
              <a:cs typeface="Lato"/>
              <a:sym typeface="Lato"/>
            </a:endParaRPr>
          </a:p>
        </p:txBody>
      </p:sp>
      <p:sp>
        <p:nvSpPr>
          <p:cNvPr id="203" name="Google Shape;203;p25"/>
          <p:cNvSpPr txBox="1"/>
          <p:nvPr/>
        </p:nvSpPr>
        <p:spPr>
          <a:xfrm>
            <a:off x="6123000" y="3520150"/>
            <a:ext cx="2756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Lato"/>
                <a:ea typeface="Lato"/>
                <a:cs typeface="Lato"/>
                <a:sym typeface="Lato"/>
              </a:rPr>
              <a:t>Spending Score and Annual Income</a:t>
            </a:r>
            <a:endParaRPr>
              <a:solidFill>
                <a:schemeClr val="lt1"/>
              </a:solidFill>
              <a:latin typeface="Lato"/>
              <a:ea typeface="Lato"/>
              <a:cs typeface="Lato"/>
              <a:sym typeface="Lato"/>
            </a:endParaRPr>
          </a:p>
        </p:txBody>
      </p:sp>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